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348" r:id="rId3"/>
    <p:sldId id="361" r:id="rId4"/>
    <p:sldId id="357" r:id="rId5"/>
    <p:sldId id="362" r:id="rId6"/>
    <p:sldId id="378" r:id="rId7"/>
    <p:sldId id="379" r:id="rId8"/>
    <p:sldId id="368" r:id="rId9"/>
    <p:sldId id="369" r:id="rId10"/>
    <p:sldId id="271" r:id="rId11"/>
    <p:sldId id="370" r:id="rId12"/>
    <p:sldId id="359" r:id="rId13"/>
    <p:sldId id="373" r:id="rId14"/>
    <p:sldId id="376" r:id="rId15"/>
    <p:sldId id="377" r:id="rId16"/>
    <p:sldId id="358" r:id="rId17"/>
    <p:sldId id="380" r:id="rId18"/>
    <p:sldId id="371" r:id="rId19"/>
    <p:sldId id="372" r:id="rId20"/>
    <p:sldId id="381"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Fira Sans" panose="020B0604020202020204" charset="0"/>
      <p:regular r:id="rId27"/>
      <p:bold r:id="rId28"/>
      <p:italic r:id="rId29"/>
      <p:boldItalic r:id="rId30"/>
    </p:embeddedFont>
    <p:embeddedFont>
      <p:font typeface="Fira Sans Extra Condensed" panose="020B0604020202020204" charset="0"/>
      <p:regular r:id="rId31"/>
      <p:bold r:id="rId32"/>
      <p:italic r:id="rId33"/>
      <p:boldItalic r:id="rId34"/>
    </p:embeddedFont>
    <p:embeddedFont>
      <p:font typeface="Josefin Sans" panose="020B0604020202020204" charset="0"/>
      <p:regular r:id="rId35"/>
      <p:bold r:id="rId36"/>
      <p:italic r:id="rId37"/>
      <p:boldItalic r:id="rId38"/>
    </p:embeddedFont>
    <p:embeddedFont>
      <p:font typeface="Josefin Slab" panose="020B0604020202020204" charset="0"/>
      <p:regular r:id="rId39"/>
      <p:bold r:id="rId40"/>
      <p:italic r:id="rId41"/>
      <p:boldItalic r:id="rId42"/>
    </p:embeddedFont>
    <p:embeddedFont>
      <p:font typeface="Lexend Exa" panose="020B0604020202020204" charset="0"/>
      <p:regular r:id="rId43"/>
      <p:bold r:id="rId44"/>
    </p:embeddedFont>
    <p:embeddedFont>
      <p:font typeface="Roboto" panose="020B0604020202020204" charset="0"/>
      <p:regular r:id="rId45"/>
      <p:bold r:id="rId46"/>
      <p:italic r:id="rId47"/>
      <p:boldItalic r:id="rId48"/>
    </p:embeddedFont>
    <p:embeddedFont>
      <p:font typeface="Roboto Black" panose="020B0604020202020204" charset="0"/>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8F8127-E581-6C48-A4F4-4C3DCF229FAE}" name="Daniel Carvalho" initials="DC" userId="S::dl.carvalho@ua.pt::5d1cc23a-97af-4f53-959c-f03d38fc032e" providerId="AD"/>
  <p188:author id="{CBA836A2-F909-DA5A-F10B-1DD3916F81F6}" name="André Butuc" initials="AB" userId="S::andrebutuc@ua.pt::5baa6f23-1d54-499c-9054-5ca7e9a8b4f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E6"/>
    <a:srgbClr val="FBC583"/>
    <a:srgbClr val="F9A846"/>
    <a:srgbClr val="DBA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5BDAB8-8B1E-9DA0-C53B-571D06E00120}" v="29" dt="2023-02-27T14:58:02.909"/>
    <p1510:client id="{252B8AF2-D14E-DB9D-A092-1FED768DAB00}" v="307" dt="2023-02-27T17:00:10.080"/>
    <p1510:client id="{28262655-5868-2342-9A4B-A0BB1A311516}" v="1636" dt="2023-02-27T23:59:15.876"/>
    <p1510:client id="{7930D5E7-19B8-2F22-1722-B711EB64AA47}" v="280" dt="2023-02-27T18:49:29.303"/>
    <p1510:client id="{B116A436-A8B6-FC6F-5F48-0D71FF681286}" v="90" dt="2023-02-27T18:47:02.333"/>
    <p1510:client id="{F96B0D19-2142-48D1-8544-0C776082A780}" v="1346" dt="2023-02-27T20:03:41.698"/>
  </p1510:revLst>
</p1510:revInfo>
</file>

<file path=ppt/tableStyles.xml><?xml version="1.0" encoding="utf-8"?>
<a:tblStyleLst xmlns:a="http://schemas.openxmlformats.org/drawingml/2006/main" def="{D243A24B-17E6-46C2-B172-088600221589}">
  <a:tblStyle styleId="{D243A24B-17E6-46C2-B172-0886002215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Estilo com Tema 2 - Destaqu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Estilo Médio 3 - Destaqu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Estilo Médio 3 - Destaqu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Estilo Médio 3 - Destaqu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660B408-B3CF-4A94-85FC-2B1E0A45F4A2}" styleName="Estilo Escuro 2 - Destaque 1/Destaqu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Estilo Escuro 2 - Destaque 3/Destaqu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Estilo Claro 2 - Destaqu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édio 1 - Destaqu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Estilo Médio 1 - Destaqu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Estilo com Tema 1 - Destaqu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A111915-BE36-4E01-A7E5-04B1672EAD32}" styleName="Estilo Claro 2 - Destaqu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 Correia" userId="S::art.afo@ua.pt::15c6ac0e-afc8-4798-99e4-72cd18cdc49d" providerId="AD" clId="Web-{B116A436-A8B6-FC6F-5F48-0D71FF681286}"/>
    <pc:docChg chg="modSld">
      <pc:chgData name="Artur Correia" userId="S::art.afo@ua.pt::15c6ac0e-afc8-4798-99e4-72cd18cdc49d" providerId="AD" clId="Web-{B116A436-A8B6-FC6F-5F48-0D71FF681286}" dt="2023-02-27T18:47:09.583" v="137"/>
      <pc:docMkLst>
        <pc:docMk/>
      </pc:docMkLst>
      <pc:sldChg chg="modNotes">
        <pc:chgData name="Artur Correia" userId="S::art.afo@ua.pt::15c6ac0e-afc8-4798-99e4-72cd18cdc49d" providerId="AD" clId="Web-{B116A436-A8B6-FC6F-5F48-0D71FF681286}" dt="2023-02-27T18:45:05.674" v="88"/>
        <pc:sldMkLst>
          <pc:docMk/>
          <pc:sldMk cId="0" sldId="256"/>
        </pc:sldMkLst>
      </pc:sldChg>
      <pc:sldChg chg="addSp delSp modSp modNotes">
        <pc:chgData name="Artur Correia" userId="S::art.afo@ua.pt::15c6ac0e-afc8-4798-99e4-72cd18cdc49d" providerId="AD" clId="Web-{B116A436-A8B6-FC6F-5F48-0D71FF681286}" dt="2023-02-27T18:45:48.675" v="108"/>
        <pc:sldMkLst>
          <pc:docMk/>
          <pc:sldMk cId="0" sldId="271"/>
        </pc:sldMkLst>
        <pc:spChg chg="mod">
          <ac:chgData name="Artur Correia" userId="S::art.afo@ua.pt::15c6ac0e-afc8-4798-99e4-72cd18cdc49d" providerId="AD" clId="Web-{B116A436-A8B6-FC6F-5F48-0D71FF681286}" dt="2023-02-27T18:29:00.149" v="59" actId="1076"/>
          <ac:spMkLst>
            <pc:docMk/>
            <pc:sldMk cId="0" sldId="271"/>
            <ac:spMk id="3" creationId="{55CD42B0-5A62-70FD-D4D1-02363DFD06A7}"/>
          </ac:spMkLst>
        </pc:spChg>
        <pc:spChg chg="add mod">
          <ac:chgData name="Artur Correia" userId="S::art.afo@ua.pt::15c6ac0e-afc8-4798-99e4-72cd18cdc49d" providerId="AD" clId="Web-{B116A436-A8B6-FC6F-5F48-0D71FF681286}" dt="2023-02-27T18:29:36.869" v="73" actId="1076"/>
          <ac:spMkLst>
            <pc:docMk/>
            <pc:sldMk cId="0" sldId="271"/>
            <ac:spMk id="5" creationId="{A389F229-43DA-D8FB-C71F-AA7A1B00E2A8}"/>
          </ac:spMkLst>
        </pc:spChg>
        <pc:spChg chg="mod">
          <ac:chgData name="Artur Correia" userId="S::art.afo@ua.pt::15c6ac0e-afc8-4798-99e4-72cd18cdc49d" providerId="AD" clId="Web-{B116A436-A8B6-FC6F-5F48-0D71FF681286}" dt="2023-02-27T18:29:28.873" v="70" actId="1076"/>
          <ac:spMkLst>
            <pc:docMk/>
            <pc:sldMk cId="0" sldId="271"/>
            <ac:spMk id="10" creationId="{574743BD-354C-AF7E-8E32-968E15D43B5C}"/>
          </ac:spMkLst>
        </pc:spChg>
        <pc:spChg chg="mod">
          <ac:chgData name="Artur Correia" userId="S::art.afo@ua.pt::15c6ac0e-afc8-4798-99e4-72cd18cdc49d" providerId="AD" clId="Web-{B116A436-A8B6-FC6F-5F48-0D71FF681286}" dt="2023-02-27T18:29:00.165" v="61" actId="1076"/>
          <ac:spMkLst>
            <pc:docMk/>
            <pc:sldMk cId="0" sldId="271"/>
            <ac:spMk id="11" creationId="{5F30D67D-5943-4849-A207-BC31D45B40B1}"/>
          </ac:spMkLst>
        </pc:spChg>
        <pc:spChg chg="mod">
          <ac:chgData name="Artur Correia" userId="S::art.afo@ua.pt::15c6ac0e-afc8-4798-99e4-72cd18cdc49d" providerId="AD" clId="Web-{B116A436-A8B6-FC6F-5F48-0D71FF681286}" dt="2023-02-27T18:29:00.149" v="60" actId="1076"/>
          <ac:spMkLst>
            <pc:docMk/>
            <pc:sldMk cId="0" sldId="271"/>
            <ac:spMk id="13" creationId="{AFC4E687-58DF-2166-862D-EC83D82EEB3D}"/>
          </ac:spMkLst>
        </pc:spChg>
        <pc:spChg chg="mod">
          <ac:chgData name="Artur Correia" userId="S::art.afo@ua.pt::15c6ac0e-afc8-4798-99e4-72cd18cdc49d" providerId="AD" clId="Web-{B116A436-A8B6-FC6F-5F48-0D71FF681286}" dt="2023-02-27T18:29:00.165" v="62" actId="1076"/>
          <ac:spMkLst>
            <pc:docMk/>
            <pc:sldMk cId="0" sldId="271"/>
            <ac:spMk id="15" creationId="{21E7AC19-2B66-B2A5-2E5A-016DA88996DE}"/>
          </ac:spMkLst>
        </pc:spChg>
        <pc:picChg chg="add mod">
          <ac:chgData name="Artur Correia" userId="S::art.afo@ua.pt::15c6ac0e-afc8-4798-99e4-72cd18cdc49d" providerId="AD" clId="Web-{B116A436-A8B6-FC6F-5F48-0D71FF681286}" dt="2023-02-27T18:29:00.181" v="63" actId="1076"/>
          <ac:picMkLst>
            <pc:docMk/>
            <pc:sldMk cId="0" sldId="271"/>
            <ac:picMk id="2" creationId="{77DCD69B-3D8A-9321-0411-16E406E10D9B}"/>
          </ac:picMkLst>
        </pc:picChg>
        <pc:picChg chg="del mod">
          <ac:chgData name="Artur Correia" userId="S::art.afo@ua.pt::15c6ac0e-afc8-4798-99e4-72cd18cdc49d" providerId="AD" clId="Web-{B116A436-A8B6-FC6F-5F48-0D71FF681286}" dt="2023-02-27T18:26:35.443" v="23"/>
          <ac:picMkLst>
            <pc:docMk/>
            <pc:sldMk cId="0" sldId="271"/>
            <ac:picMk id="4" creationId="{8E3549E5-77B9-3E46-B520-2C6914A69822}"/>
          </ac:picMkLst>
        </pc:picChg>
        <pc:picChg chg="mod">
          <ac:chgData name="Artur Correia" userId="S::art.afo@ua.pt::15c6ac0e-afc8-4798-99e4-72cd18cdc49d" providerId="AD" clId="Web-{B116A436-A8B6-FC6F-5F48-0D71FF681286}" dt="2023-02-27T18:29:00.212" v="65" actId="1076"/>
          <ac:picMkLst>
            <pc:docMk/>
            <pc:sldMk cId="0" sldId="271"/>
            <ac:picMk id="6" creationId="{DF7D232C-241E-1D12-7617-D844E19C59AC}"/>
          </ac:picMkLst>
        </pc:picChg>
        <pc:picChg chg="mod">
          <ac:chgData name="Artur Correia" userId="S::art.afo@ua.pt::15c6ac0e-afc8-4798-99e4-72cd18cdc49d" providerId="AD" clId="Web-{B116A436-A8B6-FC6F-5F48-0D71FF681286}" dt="2023-02-27T18:26:39.880" v="26" actId="14100"/>
          <ac:picMkLst>
            <pc:docMk/>
            <pc:sldMk cId="0" sldId="271"/>
            <ac:picMk id="7" creationId="{7D0CECE1-AEB7-4875-2F19-32AE7EA99BB3}"/>
          </ac:picMkLst>
        </pc:picChg>
        <pc:picChg chg="add mod">
          <ac:chgData name="Artur Correia" userId="S::art.afo@ua.pt::15c6ac0e-afc8-4798-99e4-72cd18cdc49d" providerId="AD" clId="Web-{B116A436-A8B6-FC6F-5F48-0D71FF681286}" dt="2023-02-27T18:26:39.458" v="25" actId="1076"/>
          <ac:picMkLst>
            <pc:docMk/>
            <pc:sldMk cId="0" sldId="271"/>
            <ac:picMk id="7" creationId="{DF7D232C-241E-1D12-7617-D844E19C59AC}"/>
          </ac:picMkLst>
        </pc:picChg>
      </pc:sldChg>
      <pc:sldChg chg="modNotes">
        <pc:chgData name="Artur Correia" userId="S::art.afo@ua.pt::15c6ac0e-afc8-4798-99e4-72cd18cdc49d" providerId="AD" clId="Web-{B116A436-A8B6-FC6F-5F48-0D71FF681286}" dt="2023-02-27T18:46:37.614" v="124"/>
        <pc:sldMkLst>
          <pc:docMk/>
          <pc:sldMk cId="9205848" sldId="358"/>
        </pc:sldMkLst>
      </pc:sldChg>
      <pc:sldChg chg="modNotes">
        <pc:chgData name="Artur Correia" userId="S::art.afo@ua.pt::15c6ac0e-afc8-4798-99e4-72cd18cdc49d" providerId="AD" clId="Web-{B116A436-A8B6-FC6F-5F48-0D71FF681286}" dt="2023-02-27T18:46:52.005" v="132"/>
        <pc:sldMkLst>
          <pc:docMk/>
          <pc:sldMk cId="3180488184" sldId="362"/>
        </pc:sldMkLst>
      </pc:sldChg>
      <pc:sldChg chg="modNotes">
        <pc:chgData name="Artur Correia" userId="S::art.afo@ua.pt::15c6ac0e-afc8-4798-99e4-72cd18cdc49d" providerId="AD" clId="Web-{B116A436-A8B6-FC6F-5F48-0D71FF681286}" dt="2023-02-27T18:46:02.847" v="113"/>
        <pc:sldMkLst>
          <pc:docMk/>
          <pc:sldMk cId="1601668040" sldId="370"/>
        </pc:sldMkLst>
      </pc:sldChg>
      <pc:sldChg chg="modNotes">
        <pc:chgData name="Artur Correia" userId="S::art.afo@ua.pt::15c6ac0e-afc8-4798-99e4-72cd18cdc49d" providerId="AD" clId="Web-{B116A436-A8B6-FC6F-5F48-0D71FF681286}" dt="2023-02-27T18:47:09.583" v="137"/>
        <pc:sldMkLst>
          <pc:docMk/>
          <pc:sldMk cId="2446943075" sldId="372"/>
        </pc:sldMkLst>
      </pc:sldChg>
      <pc:sldChg chg="modNotes">
        <pc:chgData name="Artur Correia" userId="S::art.afo@ua.pt::15c6ac0e-afc8-4798-99e4-72cd18cdc49d" providerId="AD" clId="Web-{B116A436-A8B6-FC6F-5F48-0D71FF681286}" dt="2023-02-27T18:46:58.895" v="134"/>
        <pc:sldMkLst>
          <pc:docMk/>
          <pc:sldMk cId="747933214" sldId="377"/>
        </pc:sldMkLst>
      </pc:sldChg>
      <pc:sldChg chg="modNotes">
        <pc:chgData name="Artur Correia" userId="S::art.afo@ua.pt::15c6ac0e-afc8-4798-99e4-72cd18cdc49d" providerId="AD" clId="Web-{B116A436-A8B6-FC6F-5F48-0D71FF681286}" dt="2023-02-27T18:44:54.814" v="82"/>
        <pc:sldMkLst>
          <pc:docMk/>
          <pc:sldMk cId="1664035269" sldId="378"/>
        </pc:sldMkLst>
      </pc:sldChg>
    </pc:docChg>
  </pc:docChgLst>
  <pc:docChgLst>
    <pc:chgData name="André Butuc" userId="5baa6f23-1d54-499c-9054-5ca7e9a8b4f5" providerId="ADAL" clId="{28262655-5868-2342-9A4B-A0BB1A311516}"/>
    <pc:docChg chg="undo redo custSel addSld modSld sldOrd">
      <pc:chgData name="André Butuc" userId="5baa6f23-1d54-499c-9054-5ca7e9a8b4f5" providerId="ADAL" clId="{28262655-5868-2342-9A4B-A0BB1A311516}" dt="2023-02-27T23:59:15.876" v="2680" actId="1076"/>
      <pc:docMkLst>
        <pc:docMk/>
      </pc:docMkLst>
      <pc:sldChg chg="modSp mod modCm modNotesTx">
        <pc:chgData name="André Butuc" userId="5baa6f23-1d54-499c-9054-5ca7e9a8b4f5" providerId="ADAL" clId="{28262655-5868-2342-9A4B-A0BB1A311516}" dt="2023-02-27T18:40:45.373" v="2508" actId="20577"/>
        <pc:sldMkLst>
          <pc:docMk/>
          <pc:sldMk cId="0" sldId="256"/>
        </pc:sldMkLst>
        <pc:spChg chg="mod">
          <ac:chgData name="André Butuc" userId="5baa6f23-1d54-499c-9054-5ca7e9a8b4f5" providerId="ADAL" clId="{28262655-5868-2342-9A4B-A0BB1A311516}" dt="2023-02-27T16:24:36.008" v="1306" actId="20577"/>
          <ac:spMkLst>
            <pc:docMk/>
            <pc:sldMk cId="0" sldId="256"/>
            <ac:spMk id="280" creationId="{00000000-0000-0000-0000-000000000000}"/>
          </ac:spMkLst>
        </pc:spChg>
      </pc:sldChg>
      <pc:sldChg chg="addSp delSp modSp mod ord modNotesTx">
        <pc:chgData name="André Butuc" userId="5baa6f23-1d54-499c-9054-5ca7e9a8b4f5" providerId="ADAL" clId="{28262655-5868-2342-9A4B-A0BB1A311516}" dt="2023-02-27T18:45:03.100" v="2565" actId="20577"/>
        <pc:sldMkLst>
          <pc:docMk/>
          <pc:sldMk cId="0" sldId="271"/>
        </pc:sldMkLst>
        <pc:spChg chg="mod">
          <ac:chgData name="André Butuc" userId="5baa6f23-1d54-499c-9054-5ca7e9a8b4f5" providerId="ADAL" clId="{28262655-5868-2342-9A4B-A0BB1A311516}" dt="2023-02-27T12:29:35.814" v="1070" actId="20577"/>
          <ac:spMkLst>
            <pc:docMk/>
            <pc:sldMk cId="0" sldId="271"/>
            <ac:spMk id="10" creationId="{574743BD-354C-AF7E-8E32-968E15D43B5C}"/>
          </ac:spMkLst>
        </pc:spChg>
        <pc:picChg chg="add mod">
          <ac:chgData name="André Butuc" userId="5baa6f23-1d54-499c-9054-5ca7e9a8b4f5" providerId="ADAL" clId="{28262655-5868-2342-9A4B-A0BB1A311516}" dt="2023-02-27T18:26:10.580" v="2322" actId="1076"/>
          <ac:picMkLst>
            <pc:docMk/>
            <pc:sldMk cId="0" sldId="271"/>
            <ac:picMk id="4" creationId="{8E3549E5-77B9-3E46-B520-2C6914A69822}"/>
          </ac:picMkLst>
        </pc:picChg>
        <pc:picChg chg="add del mod">
          <ac:chgData name="André Butuc" userId="5baa6f23-1d54-499c-9054-5ca7e9a8b4f5" providerId="ADAL" clId="{28262655-5868-2342-9A4B-A0BB1A311516}" dt="2023-02-27T18:26:08.979" v="2321" actId="478"/>
          <ac:picMkLst>
            <pc:docMk/>
            <pc:sldMk cId="0" sldId="271"/>
            <ac:picMk id="7" creationId="{1067F926-70D9-7441-A54D-759C0DEA9D44}"/>
          </ac:picMkLst>
        </pc:picChg>
      </pc:sldChg>
      <pc:sldChg chg="addSp delSp modSp mod">
        <pc:chgData name="André Butuc" userId="5baa6f23-1d54-499c-9054-5ca7e9a8b4f5" providerId="ADAL" clId="{28262655-5868-2342-9A4B-A0BB1A311516}" dt="2023-02-27T17:05:55.348" v="1812" actId="20577"/>
        <pc:sldMkLst>
          <pc:docMk/>
          <pc:sldMk cId="2920368372" sldId="348"/>
        </pc:sldMkLst>
        <pc:spChg chg="mod">
          <ac:chgData name="André Butuc" userId="5baa6f23-1d54-499c-9054-5ca7e9a8b4f5" providerId="ADAL" clId="{28262655-5868-2342-9A4B-A0BB1A311516}" dt="2023-02-27T17:05:55.348" v="1812" actId="20577"/>
          <ac:spMkLst>
            <pc:docMk/>
            <pc:sldMk cId="2920368372" sldId="348"/>
            <ac:spMk id="15" creationId="{C4C5E80B-633F-F189-D25E-B0A2F42F64F9}"/>
          </ac:spMkLst>
        </pc:spChg>
        <pc:spChg chg="add del mod">
          <ac:chgData name="André Butuc" userId="5baa6f23-1d54-499c-9054-5ca7e9a8b4f5" providerId="ADAL" clId="{28262655-5868-2342-9A4B-A0BB1A311516}" dt="2023-02-27T16:56:39.431" v="1767" actId="478"/>
          <ac:spMkLst>
            <pc:docMk/>
            <pc:sldMk cId="2920368372" sldId="348"/>
            <ac:spMk id="16" creationId="{E8BE8939-3262-2846-A162-DD8FF06783AE}"/>
          </ac:spMkLst>
        </pc:spChg>
        <pc:picChg chg="mod">
          <ac:chgData name="André Butuc" userId="5baa6f23-1d54-499c-9054-5ca7e9a8b4f5" providerId="ADAL" clId="{28262655-5868-2342-9A4B-A0BB1A311516}" dt="2023-02-27T16:12:43.731" v="1138" actId="14100"/>
          <ac:picMkLst>
            <pc:docMk/>
            <pc:sldMk cId="2920368372" sldId="348"/>
            <ac:picMk id="2" creationId="{7C5F343E-B9A3-77A9-2297-187FC5B79E77}"/>
          </ac:picMkLst>
        </pc:picChg>
        <pc:picChg chg="mod">
          <ac:chgData name="André Butuc" userId="5baa6f23-1d54-499c-9054-5ca7e9a8b4f5" providerId="ADAL" clId="{28262655-5868-2342-9A4B-A0BB1A311516}" dt="2023-02-27T16:28:34.214" v="1343" actId="339"/>
          <ac:picMkLst>
            <pc:docMk/>
            <pc:sldMk cId="2920368372" sldId="348"/>
            <ac:picMk id="5" creationId="{345C0727-459D-A1D3-8F1F-D87F44EB9581}"/>
          </ac:picMkLst>
        </pc:picChg>
      </pc:sldChg>
      <pc:sldChg chg="addSp modSp mod modNotesTx">
        <pc:chgData name="André Butuc" userId="5baa6f23-1d54-499c-9054-5ca7e9a8b4f5" providerId="ADAL" clId="{28262655-5868-2342-9A4B-A0BB1A311516}" dt="2023-02-27T23:36:58.965" v="2651" actId="20577"/>
        <pc:sldMkLst>
          <pc:docMk/>
          <pc:sldMk cId="9205848" sldId="358"/>
        </pc:sldMkLst>
        <pc:spChg chg="mod">
          <ac:chgData name="André Butuc" userId="5baa6f23-1d54-499c-9054-5ca7e9a8b4f5" providerId="ADAL" clId="{28262655-5868-2342-9A4B-A0BB1A311516}" dt="2023-02-26T00:38:28.523" v="593" actId="790"/>
          <ac:spMkLst>
            <pc:docMk/>
            <pc:sldMk cId="9205848" sldId="358"/>
            <ac:spMk id="959" creationId="{00000000-0000-0000-0000-000000000000}"/>
          </ac:spMkLst>
        </pc:spChg>
        <pc:graphicFrameChg chg="add mod modGraphic">
          <ac:chgData name="André Butuc" userId="5baa6f23-1d54-499c-9054-5ca7e9a8b4f5" providerId="ADAL" clId="{28262655-5868-2342-9A4B-A0BB1A311516}" dt="2023-02-27T18:24:04.477" v="2308" actId="20577"/>
          <ac:graphicFrameMkLst>
            <pc:docMk/>
            <pc:sldMk cId="9205848" sldId="358"/>
            <ac:graphicFrameMk id="2" creationId="{CDB8D436-5E2D-0C4D-8439-3863A025D872}"/>
          </ac:graphicFrameMkLst>
        </pc:graphicFrameChg>
      </pc:sldChg>
      <pc:sldChg chg="modNotesTx">
        <pc:chgData name="André Butuc" userId="5baa6f23-1d54-499c-9054-5ca7e9a8b4f5" providerId="ADAL" clId="{28262655-5868-2342-9A4B-A0BB1A311516}" dt="2023-02-27T18:41:18.781" v="2521" actId="20577"/>
        <pc:sldMkLst>
          <pc:docMk/>
          <pc:sldMk cId="3180488184" sldId="362"/>
        </pc:sldMkLst>
      </pc:sldChg>
      <pc:sldChg chg="addSp delSp modSp mod">
        <pc:chgData name="André Butuc" userId="5baa6f23-1d54-499c-9054-5ca7e9a8b4f5" providerId="ADAL" clId="{28262655-5868-2342-9A4B-A0BB1A311516}" dt="2023-02-27T18:28:50.455" v="2385" actId="1076"/>
        <pc:sldMkLst>
          <pc:docMk/>
          <pc:sldMk cId="2399333934" sldId="368"/>
        </pc:sldMkLst>
        <pc:spChg chg="mod">
          <ac:chgData name="André Butuc" userId="5baa6f23-1d54-499c-9054-5ca7e9a8b4f5" providerId="ADAL" clId="{28262655-5868-2342-9A4B-A0BB1A311516}" dt="2023-02-27T15:51:51.009" v="1097" actId="20577"/>
          <ac:spMkLst>
            <pc:docMk/>
            <pc:sldMk cId="2399333934" sldId="368"/>
            <ac:spMk id="2" creationId="{3593453D-F17E-FB1F-D296-1A033990F511}"/>
          </ac:spMkLst>
        </pc:spChg>
        <pc:spChg chg="del mod">
          <ac:chgData name="André Butuc" userId="5baa6f23-1d54-499c-9054-5ca7e9a8b4f5" providerId="ADAL" clId="{28262655-5868-2342-9A4B-A0BB1A311516}" dt="2023-02-27T16:08:09.126" v="1132" actId="478"/>
          <ac:spMkLst>
            <pc:docMk/>
            <pc:sldMk cId="2399333934" sldId="368"/>
            <ac:spMk id="4" creationId="{09A17EF1-67C1-0D4A-28AD-445CEE2F75EE}"/>
          </ac:spMkLst>
        </pc:spChg>
        <pc:spChg chg="add del mod">
          <ac:chgData name="André Butuc" userId="5baa6f23-1d54-499c-9054-5ca7e9a8b4f5" providerId="ADAL" clId="{28262655-5868-2342-9A4B-A0BB1A311516}" dt="2023-02-27T16:35:38.259" v="1383" actId="478"/>
          <ac:spMkLst>
            <pc:docMk/>
            <pc:sldMk cId="2399333934" sldId="368"/>
            <ac:spMk id="10" creationId="{3B759CEE-92EE-8449-A419-46BA08AB6571}"/>
          </ac:spMkLst>
        </pc:spChg>
        <pc:spChg chg="add del mod">
          <ac:chgData name="André Butuc" userId="5baa6f23-1d54-499c-9054-5ca7e9a8b4f5" providerId="ADAL" clId="{28262655-5868-2342-9A4B-A0BB1A311516}" dt="2023-02-27T16:08:23.031" v="1134" actId="478"/>
          <ac:spMkLst>
            <pc:docMk/>
            <pc:sldMk cId="2399333934" sldId="368"/>
            <ac:spMk id="11" creationId="{D8B43B75-C995-7D47-A67D-DA3DC4DD882D}"/>
          </ac:spMkLst>
        </pc:spChg>
        <pc:spChg chg="mod">
          <ac:chgData name="André Butuc" userId="5baa6f23-1d54-499c-9054-5ca7e9a8b4f5" providerId="ADAL" clId="{28262655-5868-2342-9A4B-A0BB1A311516}" dt="2023-02-27T18:28:50.455" v="2385" actId="1076"/>
          <ac:spMkLst>
            <pc:docMk/>
            <pc:sldMk cId="2399333934" sldId="368"/>
            <ac:spMk id="13" creationId="{1F72501F-D403-BCEC-0578-3FFBB946BE6F}"/>
          </ac:spMkLst>
        </pc:spChg>
        <pc:spChg chg="add mod">
          <ac:chgData name="André Butuc" userId="5baa6f23-1d54-499c-9054-5ca7e9a8b4f5" providerId="ADAL" clId="{28262655-5868-2342-9A4B-A0BB1A311516}" dt="2023-02-27T18:28:43.518" v="2384" actId="20577"/>
          <ac:spMkLst>
            <pc:docMk/>
            <pc:sldMk cId="2399333934" sldId="368"/>
            <ac:spMk id="14" creationId="{4D6B0B4F-005E-C144-BD34-1B5153CD4EE1}"/>
          </ac:spMkLst>
        </pc:spChg>
      </pc:sldChg>
      <pc:sldChg chg="modNotesTx">
        <pc:chgData name="André Butuc" userId="5baa6f23-1d54-499c-9054-5ca7e9a8b4f5" providerId="ADAL" clId="{28262655-5868-2342-9A4B-A0BB1A311516}" dt="2023-02-27T18:45:08.189" v="2571" actId="20577"/>
        <pc:sldMkLst>
          <pc:docMk/>
          <pc:sldMk cId="1601668040" sldId="370"/>
        </pc:sldMkLst>
      </pc:sldChg>
      <pc:sldChg chg="addSp modSp mod modNotesTx">
        <pc:chgData name="André Butuc" userId="5baa6f23-1d54-499c-9054-5ca7e9a8b4f5" providerId="ADAL" clId="{28262655-5868-2342-9A4B-A0BB1A311516}" dt="2023-02-27T23:59:15.876" v="2680" actId="1076"/>
        <pc:sldMkLst>
          <pc:docMk/>
          <pc:sldMk cId="2446943075" sldId="372"/>
        </pc:sldMkLst>
        <pc:spChg chg="add mod">
          <ac:chgData name="André Butuc" userId="5baa6f23-1d54-499c-9054-5ca7e9a8b4f5" providerId="ADAL" clId="{28262655-5868-2342-9A4B-A0BB1A311516}" dt="2023-02-27T23:59:15.876" v="2680" actId="1076"/>
          <ac:spMkLst>
            <pc:docMk/>
            <pc:sldMk cId="2446943075" sldId="372"/>
            <ac:spMk id="2" creationId="{10C8CD80-A053-6C49-BDAF-0BBD31F9DD74}"/>
          </ac:spMkLst>
        </pc:spChg>
      </pc:sldChg>
      <pc:sldChg chg="modNotesTx">
        <pc:chgData name="André Butuc" userId="5baa6f23-1d54-499c-9054-5ca7e9a8b4f5" providerId="ADAL" clId="{28262655-5868-2342-9A4B-A0BB1A311516}" dt="2023-02-27T18:45:13.725" v="2584" actId="20577"/>
        <pc:sldMkLst>
          <pc:docMk/>
          <pc:sldMk cId="747933214" sldId="377"/>
        </pc:sldMkLst>
      </pc:sldChg>
      <pc:sldChg chg="addSp modSp add mod modNotesTx">
        <pc:chgData name="André Butuc" userId="5baa6f23-1d54-499c-9054-5ca7e9a8b4f5" providerId="ADAL" clId="{28262655-5868-2342-9A4B-A0BB1A311516}" dt="2023-02-27T23:37:56.219" v="2655" actId="20577"/>
        <pc:sldMkLst>
          <pc:docMk/>
          <pc:sldMk cId="1664035269" sldId="378"/>
        </pc:sldMkLst>
        <pc:spChg chg="mod">
          <ac:chgData name="André Butuc" userId="5baa6f23-1d54-499c-9054-5ca7e9a8b4f5" providerId="ADAL" clId="{28262655-5868-2342-9A4B-A0BB1A311516}" dt="2023-02-27T16:27:31.995" v="1340" actId="20577"/>
          <ac:spMkLst>
            <pc:docMk/>
            <pc:sldMk cId="1664035269" sldId="378"/>
            <ac:spMk id="2" creationId="{5560CE94-4E40-3B6E-2023-6006F0499098}"/>
          </ac:spMkLst>
        </pc:spChg>
        <pc:spChg chg="add mod">
          <ac:chgData name="André Butuc" userId="5baa6f23-1d54-499c-9054-5ca7e9a8b4f5" providerId="ADAL" clId="{28262655-5868-2342-9A4B-A0BB1A311516}" dt="2023-02-27T23:37:56.219" v="2655" actId="20577"/>
          <ac:spMkLst>
            <pc:docMk/>
            <pc:sldMk cId="1664035269" sldId="378"/>
            <ac:spMk id="4" creationId="{24B778F0-2AFA-E04F-8488-8978BA37D5B9}"/>
          </ac:spMkLst>
        </pc:spChg>
        <pc:spChg chg="mod">
          <ac:chgData name="André Butuc" userId="5baa6f23-1d54-499c-9054-5ca7e9a8b4f5" providerId="ADAL" clId="{28262655-5868-2342-9A4B-A0BB1A311516}" dt="2023-02-27T16:21:52.134" v="1152" actId="20577"/>
          <ac:spMkLst>
            <pc:docMk/>
            <pc:sldMk cId="1664035269" sldId="378"/>
            <ac:spMk id="785" creationId="{00000000-0000-0000-0000-000000000000}"/>
          </ac:spMkLst>
        </pc:spChg>
      </pc:sldChg>
      <pc:sldChg chg="addSp delSp modSp add mod">
        <pc:chgData name="André Butuc" userId="5baa6f23-1d54-499c-9054-5ca7e9a8b4f5" providerId="ADAL" clId="{28262655-5868-2342-9A4B-A0BB1A311516}" dt="2023-02-27T22:27:36.370" v="2587" actId="2711"/>
        <pc:sldMkLst>
          <pc:docMk/>
          <pc:sldMk cId="756941622" sldId="379"/>
        </pc:sldMkLst>
        <pc:spChg chg="del mod">
          <ac:chgData name="André Butuc" userId="5baa6f23-1d54-499c-9054-5ca7e9a8b4f5" providerId="ADAL" clId="{28262655-5868-2342-9A4B-A0BB1A311516}" dt="2023-02-27T16:46:06.348" v="1687" actId="478"/>
          <ac:spMkLst>
            <pc:docMk/>
            <pc:sldMk cId="756941622" sldId="379"/>
            <ac:spMk id="2" creationId="{5560CE94-4E40-3B6E-2023-6006F0499098}"/>
          </ac:spMkLst>
        </pc:spChg>
        <pc:spChg chg="add del mod">
          <ac:chgData name="André Butuc" userId="5baa6f23-1d54-499c-9054-5ca7e9a8b4f5" providerId="ADAL" clId="{28262655-5868-2342-9A4B-A0BB1A311516}" dt="2023-02-27T16:23:51.075" v="1273" actId="478"/>
          <ac:spMkLst>
            <pc:docMk/>
            <pc:sldMk cId="756941622" sldId="379"/>
            <ac:spMk id="3" creationId="{1DA3D2B1-539D-9940-B2A7-7D717C198348}"/>
          </ac:spMkLst>
        </pc:spChg>
        <pc:spChg chg="mod">
          <ac:chgData name="André Butuc" userId="5baa6f23-1d54-499c-9054-5ca7e9a8b4f5" providerId="ADAL" clId="{28262655-5868-2342-9A4B-A0BB1A311516}" dt="2023-02-27T17:00:31.705" v="1798" actId="20577"/>
          <ac:spMkLst>
            <pc:docMk/>
            <pc:sldMk cId="756941622" sldId="379"/>
            <ac:spMk id="785" creationId="{00000000-0000-0000-0000-000000000000}"/>
          </ac:spMkLst>
        </pc:spChg>
        <pc:graphicFrameChg chg="add mod modGraphic">
          <ac:chgData name="André Butuc" userId="5baa6f23-1d54-499c-9054-5ca7e9a8b4f5" providerId="ADAL" clId="{28262655-5868-2342-9A4B-A0BB1A311516}" dt="2023-02-27T22:27:36.370" v="2587" actId="2711"/>
          <ac:graphicFrameMkLst>
            <pc:docMk/>
            <pc:sldMk cId="756941622" sldId="379"/>
            <ac:graphicFrameMk id="4" creationId="{DD9C43A5-720B-0B4D-9668-19BF736C876F}"/>
          </ac:graphicFrameMkLst>
        </pc:graphicFrameChg>
      </pc:sldChg>
      <pc:sldChg chg="addSp delSp modSp add mod modNotesTx">
        <pc:chgData name="André Butuc" userId="5baa6f23-1d54-499c-9054-5ca7e9a8b4f5" providerId="ADAL" clId="{28262655-5868-2342-9A4B-A0BB1A311516}" dt="2023-02-27T23:37:02.378" v="2652" actId="20577"/>
        <pc:sldMkLst>
          <pc:docMk/>
          <pc:sldMk cId="1781094625" sldId="380"/>
        </pc:sldMkLst>
        <pc:spChg chg="mod">
          <ac:chgData name="André Butuc" userId="5baa6f23-1d54-499c-9054-5ca7e9a8b4f5" providerId="ADAL" clId="{28262655-5868-2342-9A4B-A0BB1A311516}" dt="2023-02-27T18:16:25.624" v="2278" actId="20577"/>
          <ac:spMkLst>
            <pc:docMk/>
            <pc:sldMk cId="1781094625" sldId="380"/>
            <ac:spMk id="959" creationId="{00000000-0000-0000-0000-000000000000}"/>
          </ac:spMkLst>
        </pc:spChg>
        <pc:graphicFrameChg chg="del modGraphic">
          <ac:chgData name="André Butuc" userId="5baa6f23-1d54-499c-9054-5ca7e9a8b4f5" providerId="ADAL" clId="{28262655-5868-2342-9A4B-A0BB1A311516}" dt="2023-02-27T18:16:12.423" v="2257" actId="478"/>
          <ac:graphicFrameMkLst>
            <pc:docMk/>
            <pc:sldMk cId="1781094625" sldId="380"/>
            <ac:graphicFrameMk id="2" creationId="{CDB8D436-5E2D-0C4D-8439-3863A025D872}"/>
          </ac:graphicFrameMkLst>
        </pc:graphicFrameChg>
        <pc:picChg chg="add mod">
          <ac:chgData name="André Butuc" userId="5baa6f23-1d54-499c-9054-5ca7e9a8b4f5" providerId="ADAL" clId="{28262655-5868-2342-9A4B-A0BB1A311516}" dt="2023-02-27T18:16:33.733" v="2280" actId="27614"/>
          <ac:picMkLst>
            <pc:docMk/>
            <pc:sldMk cId="1781094625" sldId="380"/>
            <ac:picMk id="4" creationId="{203B1B34-5122-934C-9A36-AF5123C7A38E}"/>
          </ac:picMkLst>
        </pc:picChg>
      </pc:sldChg>
    </pc:docChg>
  </pc:docChgLst>
  <pc:docChgLst>
    <pc:chgData name="André Butuc" userId="S::andrebutuc@ua.pt::5baa6f23-1d54-499c-9054-5ca7e9a8b4f5" providerId="AD" clId="Web-{EF9D1C33-211F-5D63-EA89-1F73BEA1BB59}"/>
    <pc:docChg chg="modSld">
      <pc:chgData name="André Butuc" userId="S::andrebutuc@ua.pt::5baa6f23-1d54-499c-9054-5ca7e9a8b4f5" providerId="AD" clId="Web-{EF9D1C33-211F-5D63-EA89-1F73BEA1BB59}" dt="2023-02-23T16:20:47.612" v="1"/>
      <pc:docMkLst>
        <pc:docMk/>
      </pc:docMkLst>
      <pc:sldChg chg="mod modShow">
        <pc:chgData name="André Butuc" userId="S::andrebutuc@ua.pt::5baa6f23-1d54-499c-9054-5ca7e9a8b4f5" providerId="AD" clId="Web-{EF9D1C33-211F-5D63-EA89-1F73BEA1BB59}" dt="2023-02-23T16:20:47.612" v="1"/>
        <pc:sldMkLst>
          <pc:docMk/>
          <pc:sldMk cId="0" sldId="256"/>
        </pc:sldMkLst>
      </pc:sldChg>
    </pc:docChg>
  </pc:docChgLst>
  <pc:docChgLst>
    <pc:chgData name="Guest User" userId="S::urn:spo:anon#ceeca8900f0949f9e87ac310d4e4f1ef8e62de8fc32fe00ec72e458b0f113504::" providerId="AD" clId="Web-{979636E5-E3B4-5A2E-2C13-5A1D0BEFC4F9}"/>
    <pc:docChg chg="modSld">
      <pc:chgData name="Guest User" userId="S::urn:spo:anon#ceeca8900f0949f9e87ac310d4e4f1ef8e62de8fc32fe00ec72e458b0f113504::" providerId="AD" clId="Web-{979636E5-E3B4-5A2E-2C13-5A1D0BEFC4F9}" dt="2023-01-03T00:45:10.017" v="26"/>
      <pc:docMkLst>
        <pc:docMk/>
      </pc:docMkLst>
      <pc:sldChg chg="modSp">
        <pc:chgData name="Guest User" userId="S::urn:spo:anon#ceeca8900f0949f9e87ac310d4e4f1ef8e62de8fc32fe00ec72e458b0f113504::" providerId="AD" clId="Web-{979636E5-E3B4-5A2E-2C13-5A1D0BEFC4F9}" dt="2023-01-03T00:24:57.038" v="7" actId="20577"/>
        <pc:sldMkLst>
          <pc:docMk/>
          <pc:sldMk cId="0" sldId="271"/>
        </pc:sldMkLst>
        <pc:spChg chg="mod">
          <ac:chgData name="Guest User" userId="S::urn:spo:anon#ceeca8900f0949f9e87ac310d4e4f1ef8e62de8fc32fe00ec72e458b0f113504::" providerId="AD" clId="Web-{979636E5-E3B4-5A2E-2C13-5A1D0BEFC4F9}" dt="2023-01-03T00:24:41.132" v="4" actId="20577"/>
          <ac:spMkLst>
            <pc:docMk/>
            <pc:sldMk cId="0" sldId="271"/>
            <ac:spMk id="3" creationId="{55CD42B0-5A62-70FD-D4D1-02363DFD06A7}"/>
          </ac:spMkLst>
        </pc:spChg>
        <pc:spChg chg="mod">
          <ac:chgData name="Guest User" userId="S::urn:spo:anon#ceeca8900f0949f9e87ac310d4e4f1ef8e62de8fc32fe00ec72e458b0f113504::" providerId="AD" clId="Web-{979636E5-E3B4-5A2E-2C13-5A1D0BEFC4F9}" dt="2023-01-03T00:24:45.897" v="5" actId="20577"/>
          <ac:spMkLst>
            <pc:docMk/>
            <pc:sldMk cId="0" sldId="271"/>
            <ac:spMk id="11" creationId="{5F30D67D-5943-4849-A207-BC31D45B40B1}"/>
          </ac:spMkLst>
        </pc:spChg>
        <pc:spChg chg="mod">
          <ac:chgData name="Guest User" userId="S::urn:spo:anon#ceeca8900f0949f9e87ac310d4e4f1ef8e62de8fc32fe00ec72e458b0f113504::" providerId="AD" clId="Web-{979636E5-E3B4-5A2E-2C13-5A1D0BEFC4F9}" dt="2023-01-03T00:24:52.976" v="6" actId="20577"/>
          <ac:spMkLst>
            <pc:docMk/>
            <pc:sldMk cId="0" sldId="271"/>
            <ac:spMk id="13" creationId="{AFC4E687-58DF-2166-862D-EC83D82EEB3D}"/>
          </ac:spMkLst>
        </pc:spChg>
        <pc:spChg chg="mod">
          <ac:chgData name="Guest User" userId="S::urn:spo:anon#ceeca8900f0949f9e87ac310d4e4f1ef8e62de8fc32fe00ec72e458b0f113504::" providerId="AD" clId="Web-{979636E5-E3B4-5A2E-2C13-5A1D0BEFC4F9}" dt="2023-01-03T00:24:57.038" v="7" actId="20577"/>
          <ac:spMkLst>
            <pc:docMk/>
            <pc:sldMk cId="0" sldId="271"/>
            <ac:spMk id="15" creationId="{21E7AC19-2B66-B2A5-2E5A-016DA88996DE}"/>
          </ac:spMkLst>
        </pc:spChg>
      </pc:sldChg>
      <pc:sldChg chg="modSp">
        <pc:chgData name="Guest User" userId="S::urn:spo:anon#ceeca8900f0949f9e87ac310d4e4f1ef8e62de8fc32fe00ec72e458b0f113504::" providerId="AD" clId="Web-{979636E5-E3B4-5A2E-2C13-5A1D0BEFC4F9}" dt="2023-01-03T00:45:10.017" v="26"/>
        <pc:sldMkLst>
          <pc:docMk/>
          <pc:sldMk cId="0" sldId="279"/>
        </pc:sldMkLst>
        <pc:spChg chg="mod">
          <ac:chgData name="Guest User" userId="S::urn:spo:anon#ceeca8900f0949f9e87ac310d4e4f1ef8e62de8fc32fe00ec72e458b0f113504::" providerId="AD" clId="Web-{979636E5-E3B4-5A2E-2C13-5A1D0BEFC4F9}" dt="2023-01-03T00:44:51.266" v="25" actId="1076"/>
          <ac:spMkLst>
            <pc:docMk/>
            <pc:sldMk cId="0" sldId="279"/>
            <ac:spMk id="9" creationId="{FAAEA95A-DF01-088D-E8B7-F6F3DF5FF913}"/>
          </ac:spMkLst>
        </pc:spChg>
        <pc:spChg chg="mod">
          <ac:chgData name="Guest User" userId="S::urn:spo:anon#ceeca8900f0949f9e87ac310d4e4f1ef8e62de8fc32fe00ec72e458b0f113504::" providerId="AD" clId="Web-{979636E5-E3B4-5A2E-2C13-5A1D0BEFC4F9}" dt="2023-01-03T00:45:10.017" v="26"/>
          <ac:spMkLst>
            <pc:docMk/>
            <pc:sldMk cId="0" sldId="279"/>
            <ac:spMk id="11" creationId="{9644AFC5-02B6-6E37-069C-BA484E286637}"/>
          </ac:spMkLst>
        </pc:spChg>
      </pc:sldChg>
    </pc:docChg>
  </pc:docChgLst>
  <pc:docChgLst>
    <pc:chgData name="Bruna Simões" userId="S::brunams21@ua.pt::3af4e3a0-4f69-431f-a415-688627c54991" providerId="AD" clId="Web-{60836AB5-954E-26B7-841E-8FCEFEED1A75}"/>
    <pc:docChg chg="addSld modSld modMainMaster">
      <pc:chgData name="Bruna Simões" userId="S::brunams21@ua.pt::3af4e3a0-4f69-431f-a415-688627c54991" providerId="AD" clId="Web-{60836AB5-954E-26B7-841E-8FCEFEED1A75}" dt="2023-02-24T20:19:50.289" v="580" actId="20577"/>
      <pc:docMkLst>
        <pc:docMk/>
      </pc:docMkLst>
      <pc:sldChg chg="modTransition">
        <pc:chgData name="Bruna Simões" userId="S::brunams21@ua.pt::3af4e3a0-4f69-431f-a415-688627c54991" providerId="AD" clId="Web-{60836AB5-954E-26B7-841E-8FCEFEED1A75}" dt="2023-02-24T19:59:45.965" v="273"/>
        <pc:sldMkLst>
          <pc:docMk/>
          <pc:sldMk cId="0" sldId="256"/>
        </pc:sldMkLst>
      </pc:sldChg>
      <pc:sldChg chg="modTransition">
        <pc:chgData name="Bruna Simões" userId="S::brunams21@ua.pt::3af4e3a0-4f69-431f-a415-688627c54991" providerId="AD" clId="Web-{60836AB5-954E-26B7-841E-8FCEFEED1A75}" dt="2023-02-24T19:59:45.965" v="273"/>
        <pc:sldMkLst>
          <pc:docMk/>
          <pc:sldMk cId="0" sldId="271"/>
        </pc:sldMkLst>
      </pc:sldChg>
      <pc:sldChg chg="modTransition">
        <pc:chgData name="Bruna Simões" userId="S::brunams21@ua.pt::3af4e3a0-4f69-431f-a415-688627c54991" providerId="AD" clId="Web-{60836AB5-954E-26B7-841E-8FCEFEED1A75}" dt="2023-02-24T19:59:45.965" v="273"/>
        <pc:sldMkLst>
          <pc:docMk/>
          <pc:sldMk cId="0" sldId="279"/>
        </pc:sldMkLst>
      </pc:sldChg>
      <pc:sldChg chg="modTransition">
        <pc:chgData name="Bruna Simões" userId="S::brunams21@ua.pt::3af4e3a0-4f69-431f-a415-688627c54991" providerId="AD" clId="Web-{60836AB5-954E-26B7-841E-8FCEFEED1A75}" dt="2023-02-24T19:59:45.965" v="273"/>
        <pc:sldMkLst>
          <pc:docMk/>
          <pc:sldMk cId="2920368372" sldId="348"/>
        </pc:sldMkLst>
      </pc:sldChg>
      <pc:sldChg chg="modTransition">
        <pc:chgData name="Bruna Simões" userId="S::brunams21@ua.pt::3af4e3a0-4f69-431f-a415-688627c54991" providerId="AD" clId="Web-{60836AB5-954E-26B7-841E-8FCEFEED1A75}" dt="2023-02-24T19:59:45.965" v="273"/>
        <pc:sldMkLst>
          <pc:docMk/>
          <pc:sldMk cId="1574594201" sldId="351"/>
        </pc:sldMkLst>
      </pc:sldChg>
      <pc:sldChg chg="modTransition">
        <pc:chgData name="Bruna Simões" userId="S::brunams21@ua.pt::3af4e3a0-4f69-431f-a415-688627c54991" providerId="AD" clId="Web-{60836AB5-954E-26B7-841E-8FCEFEED1A75}" dt="2023-02-24T19:59:45.965" v="273"/>
        <pc:sldMkLst>
          <pc:docMk/>
          <pc:sldMk cId="740918873" sldId="352"/>
        </pc:sldMkLst>
      </pc:sldChg>
      <pc:sldChg chg="modTransition">
        <pc:chgData name="Bruna Simões" userId="S::brunams21@ua.pt::3af4e3a0-4f69-431f-a415-688627c54991" providerId="AD" clId="Web-{60836AB5-954E-26B7-841E-8FCEFEED1A75}" dt="2023-02-24T19:59:45.965" v="273"/>
        <pc:sldMkLst>
          <pc:docMk/>
          <pc:sldMk cId="1576506477" sldId="354"/>
        </pc:sldMkLst>
      </pc:sldChg>
      <pc:sldChg chg="modTransition">
        <pc:chgData name="Bruna Simões" userId="S::brunams21@ua.pt::3af4e3a0-4f69-431f-a415-688627c54991" providerId="AD" clId="Web-{60836AB5-954E-26B7-841E-8FCEFEED1A75}" dt="2023-02-24T19:59:45.965" v="273"/>
        <pc:sldMkLst>
          <pc:docMk/>
          <pc:sldMk cId="1278407344" sldId="355"/>
        </pc:sldMkLst>
      </pc:sldChg>
      <pc:sldChg chg="modTransition">
        <pc:chgData name="Bruna Simões" userId="S::brunams21@ua.pt::3af4e3a0-4f69-431f-a415-688627c54991" providerId="AD" clId="Web-{60836AB5-954E-26B7-841E-8FCEFEED1A75}" dt="2023-02-24T19:59:45.965" v="273"/>
        <pc:sldMkLst>
          <pc:docMk/>
          <pc:sldMk cId="3351593213" sldId="356"/>
        </pc:sldMkLst>
      </pc:sldChg>
      <pc:sldChg chg="modTransition">
        <pc:chgData name="Bruna Simões" userId="S::brunams21@ua.pt::3af4e3a0-4f69-431f-a415-688627c54991" providerId="AD" clId="Web-{60836AB5-954E-26B7-841E-8FCEFEED1A75}" dt="2023-02-24T19:59:45.965" v="273"/>
        <pc:sldMkLst>
          <pc:docMk/>
          <pc:sldMk cId="3406945662" sldId="357"/>
        </pc:sldMkLst>
      </pc:sldChg>
      <pc:sldChg chg="modTransition">
        <pc:chgData name="Bruna Simões" userId="S::brunams21@ua.pt::3af4e3a0-4f69-431f-a415-688627c54991" providerId="AD" clId="Web-{60836AB5-954E-26B7-841E-8FCEFEED1A75}" dt="2023-02-24T19:59:45.965" v="273"/>
        <pc:sldMkLst>
          <pc:docMk/>
          <pc:sldMk cId="9205848" sldId="358"/>
        </pc:sldMkLst>
      </pc:sldChg>
      <pc:sldChg chg="modTransition">
        <pc:chgData name="Bruna Simões" userId="S::brunams21@ua.pt::3af4e3a0-4f69-431f-a415-688627c54991" providerId="AD" clId="Web-{60836AB5-954E-26B7-841E-8FCEFEED1A75}" dt="2023-02-24T19:59:45.965" v="273"/>
        <pc:sldMkLst>
          <pc:docMk/>
          <pc:sldMk cId="492233014" sldId="359"/>
        </pc:sldMkLst>
      </pc:sldChg>
      <pc:sldChg chg="modTransition">
        <pc:chgData name="Bruna Simões" userId="S::brunams21@ua.pt::3af4e3a0-4f69-431f-a415-688627c54991" providerId="AD" clId="Web-{60836AB5-954E-26B7-841E-8FCEFEED1A75}" dt="2023-02-24T19:59:45.965" v="273"/>
        <pc:sldMkLst>
          <pc:docMk/>
          <pc:sldMk cId="643183908" sldId="360"/>
        </pc:sldMkLst>
      </pc:sldChg>
      <pc:sldChg chg="addSp delSp modSp modTransition">
        <pc:chgData name="Bruna Simões" userId="S::brunams21@ua.pt::3af4e3a0-4f69-431f-a415-688627c54991" providerId="AD" clId="Web-{60836AB5-954E-26B7-841E-8FCEFEED1A75}" dt="2023-02-24T20:06:30.349" v="343" actId="20577"/>
        <pc:sldMkLst>
          <pc:docMk/>
          <pc:sldMk cId="2825785208" sldId="361"/>
        </pc:sldMkLst>
        <pc:spChg chg="mod">
          <ac:chgData name="Bruna Simões" userId="S::brunams21@ua.pt::3af4e3a0-4f69-431f-a415-688627c54991" providerId="AD" clId="Web-{60836AB5-954E-26B7-841E-8FCEFEED1A75}" dt="2023-02-24T20:06:30.349" v="343" actId="20577"/>
          <ac:spMkLst>
            <pc:docMk/>
            <pc:sldMk cId="2825785208" sldId="361"/>
            <ac:spMk id="604" creationId="{00000000-0000-0000-0000-000000000000}"/>
          </ac:spMkLst>
        </pc:spChg>
        <pc:picChg chg="add del mod">
          <ac:chgData name="Bruna Simões" userId="S::brunams21@ua.pt::3af4e3a0-4f69-431f-a415-688627c54991" providerId="AD" clId="Web-{60836AB5-954E-26B7-841E-8FCEFEED1A75}" dt="2023-02-24T19:58:49.980" v="269"/>
          <ac:picMkLst>
            <pc:docMk/>
            <pc:sldMk cId="2825785208" sldId="361"/>
            <ac:picMk id="2" creationId="{DE4EF688-AE5D-71B7-8D10-9B0D645C5341}"/>
          </ac:picMkLst>
        </pc:picChg>
      </pc:sldChg>
      <pc:sldChg chg="modTransition">
        <pc:chgData name="Bruna Simões" userId="S::brunams21@ua.pt::3af4e3a0-4f69-431f-a415-688627c54991" providerId="AD" clId="Web-{60836AB5-954E-26B7-841E-8FCEFEED1A75}" dt="2023-02-24T19:59:45.965" v="273"/>
        <pc:sldMkLst>
          <pc:docMk/>
          <pc:sldMk cId="3180488184" sldId="362"/>
        </pc:sldMkLst>
      </pc:sldChg>
      <pc:sldChg chg="modTransition">
        <pc:chgData name="Bruna Simões" userId="S::brunams21@ua.pt::3af4e3a0-4f69-431f-a415-688627c54991" providerId="AD" clId="Web-{60836AB5-954E-26B7-841E-8FCEFEED1A75}" dt="2023-02-24T19:59:45.965" v="273"/>
        <pc:sldMkLst>
          <pc:docMk/>
          <pc:sldMk cId="999489169" sldId="363"/>
        </pc:sldMkLst>
      </pc:sldChg>
      <pc:sldChg chg="modTransition">
        <pc:chgData name="Bruna Simões" userId="S::brunams21@ua.pt::3af4e3a0-4f69-431f-a415-688627c54991" providerId="AD" clId="Web-{60836AB5-954E-26B7-841E-8FCEFEED1A75}" dt="2023-02-24T19:59:45.965" v="273"/>
        <pc:sldMkLst>
          <pc:docMk/>
          <pc:sldMk cId="1087689972" sldId="364"/>
        </pc:sldMkLst>
      </pc:sldChg>
      <pc:sldChg chg="modTransition">
        <pc:chgData name="Bruna Simões" userId="S::brunams21@ua.pt::3af4e3a0-4f69-431f-a415-688627c54991" providerId="AD" clId="Web-{60836AB5-954E-26B7-841E-8FCEFEED1A75}" dt="2023-02-24T19:59:45.965" v="273"/>
        <pc:sldMkLst>
          <pc:docMk/>
          <pc:sldMk cId="1721125135" sldId="365"/>
        </pc:sldMkLst>
      </pc:sldChg>
      <pc:sldChg chg="modTransition">
        <pc:chgData name="Bruna Simões" userId="S::brunams21@ua.pt::3af4e3a0-4f69-431f-a415-688627c54991" providerId="AD" clId="Web-{60836AB5-954E-26B7-841E-8FCEFEED1A75}" dt="2023-02-24T19:59:45.965" v="273"/>
        <pc:sldMkLst>
          <pc:docMk/>
          <pc:sldMk cId="2299469968" sldId="366"/>
        </pc:sldMkLst>
      </pc:sldChg>
      <pc:sldChg chg="add replId modTransition">
        <pc:chgData name="Bruna Simões" userId="S::brunams21@ua.pt::3af4e3a0-4f69-431f-a415-688627c54991" providerId="AD" clId="Web-{60836AB5-954E-26B7-841E-8FCEFEED1A75}" dt="2023-02-24T19:59:45.965" v="273"/>
        <pc:sldMkLst>
          <pc:docMk/>
          <pc:sldMk cId="1476631868" sldId="367"/>
        </pc:sldMkLst>
      </pc:sldChg>
      <pc:sldChg chg="addSp delSp modSp new modTransition">
        <pc:chgData name="Bruna Simões" userId="S::brunams21@ua.pt::3af4e3a0-4f69-431f-a415-688627c54991" providerId="AD" clId="Web-{60836AB5-954E-26B7-841E-8FCEFEED1A75}" dt="2023-02-24T20:16:21.112" v="499" actId="1076"/>
        <pc:sldMkLst>
          <pc:docMk/>
          <pc:sldMk cId="2399333934" sldId="368"/>
        </pc:sldMkLst>
        <pc:spChg chg="mod">
          <ac:chgData name="Bruna Simões" userId="S::brunams21@ua.pt::3af4e3a0-4f69-431f-a415-688627c54991" providerId="AD" clId="Web-{60836AB5-954E-26B7-841E-8FCEFEED1A75}" dt="2023-02-24T20:06:00.364" v="331" actId="20577"/>
          <ac:spMkLst>
            <pc:docMk/>
            <pc:sldMk cId="2399333934" sldId="368"/>
            <ac:spMk id="2" creationId="{3593453D-F17E-FB1F-D296-1A033990F511}"/>
          </ac:spMkLst>
        </pc:spChg>
        <pc:spChg chg="del mod">
          <ac:chgData name="Bruna Simões" userId="S::brunams21@ua.pt::3af4e3a0-4f69-431f-a415-688627c54991" providerId="AD" clId="Web-{60836AB5-954E-26B7-841E-8FCEFEED1A75}" dt="2023-02-24T19:29:01.542" v="20"/>
          <ac:spMkLst>
            <pc:docMk/>
            <pc:sldMk cId="2399333934" sldId="368"/>
            <ac:spMk id="3" creationId="{FB755515-379F-DDC2-29C3-0FDCB7A1F2C3}"/>
          </ac:spMkLst>
        </pc:spChg>
        <pc:spChg chg="mod">
          <ac:chgData name="Bruna Simões" userId="S::brunams21@ua.pt::3af4e3a0-4f69-431f-a415-688627c54991" providerId="AD" clId="Web-{60836AB5-954E-26B7-841E-8FCEFEED1A75}" dt="2023-02-24T20:16:21.112" v="499" actId="1076"/>
          <ac:spMkLst>
            <pc:docMk/>
            <pc:sldMk cId="2399333934" sldId="368"/>
            <ac:spMk id="4" creationId="{09A17EF1-67C1-0D4A-28AD-445CEE2F75EE}"/>
          </ac:spMkLst>
        </pc:spChg>
        <pc:spChg chg="del mod">
          <ac:chgData name="Bruna Simões" userId="S::brunams21@ua.pt::3af4e3a0-4f69-431f-a415-688627c54991" providerId="AD" clId="Web-{60836AB5-954E-26B7-841E-8FCEFEED1A75}" dt="2023-02-24T19:29:03.058" v="21"/>
          <ac:spMkLst>
            <pc:docMk/>
            <pc:sldMk cId="2399333934" sldId="368"/>
            <ac:spMk id="5" creationId="{30E57E15-280A-9C61-DE3E-26EC8AA23514}"/>
          </ac:spMkLst>
        </pc:spChg>
        <pc:spChg chg="add mod">
          <ac:chgData name="Bruna Simões" userId="S::brunams21@ua.pt::3af4e3a0-4f69-431f-a415-688627c54991" providerId="AD" clId="Web-{60836AB5-954E-26B7-841E-8FCEFEED1A75}" dt="2023-02-24T20:14:48.829" v="479" actId="14100"/>
          <ac:spMkLst>
            <pc:docMk/>
            <pc:sldMk cId="2399333934" sldId="368"/>
            <ac:spMk id="5" creationId="{7954B42A-FB5D-1C57-F6AD-0EB32B5D5A96}"/>
          </ac:spMkLst>
        </pc:spChg>
        <pc:spChg chg="mod">
          <ac:chgData name="Bruna Simões" userId="S::brunams21@ua.pt::3af4e3a0-4f69-431f-a415-688627c54991" providerId="AD" clId="Web-{60836AB5-954E-26B7-841E-8FCEFEED1A75}" dt="2023-02-24T20:15:02.611" v="483" actId="1076"/>
          <ac:spMkLst>
            <pc:docMk/>
            <pc:sldMk cId="2399333934" sldId="368"/>
            <ac:spMk id="6" creationId="{B5679BBA-1056-D083-403D-DBF3CA1EB0B8}"/>
          </ac:spMkLst>
        </pc:spChg>
        <pc:spChg chg="del mod">
          <ac:chgData name="Bruna Simões" userId="S::brunams21@ua.pt::3af4e3a0-4f69-431f-a415-688627c54991" providerId="AD" clId="Web-{60836AB5-954E-26B7-841E-8FCEFEED1A75}" dt="2023-02-24T19:29:05.792" v="22"/>
          <ac:spMkLst>
            <pc:docMk/>
            <pc:sldMk cId="2399333934" sldId="368"/>
            <ac:spMk id="7" creationId="{9BAB0A6C-1C68-C853-955B-5D5B32CA986C}"/>
          </ac:spMkLst>
        </pc:spChg>
        <pc:spChg chg="mod">
          <ac:chgData name="Bruna Simões" userId="S::brunams21@ua.pt::3af4e3a0-4f69-431f-a415-688627c54991" providerId="AD" clId="Web-{60836AB5-954E-26B7-841E-8FCEFEED1A75}" dt="2023-02-24T20:15:56.252" v="494" actId="20577"/>
          <ac:spMkLst>
            <pc:docMk/>
            <pc:sldMk cId="2399333934" sldId="368"/>
            <ac:spMk id="8" creationId="{473C6D97-96C4-E701-9EF1-62720920C233}"/>
          </ac:spMkLst>
        </pc:spChg>
        <pc:spChg chg="add mod">
          <ac:chgData name="Bruna Simões" userId="S::brunams21@ua.pt::3af4e3a0-4f69-431f-a415-688627c54991" providerId="AD" clId="Web-{60836AB5-954E-26B7-841E-8FCEFEED1A75}" dt="2023-02-24T20:15:35.049" v="489"/>
          <ac:spMkLst>
            <pc:docMk/>
            <pc:sldMk cId="2399333934" sldId="368"/>
            <ac:spMk id="9" creationId="{B4C6B3AA-01EF-A140-B721-3FC6E5E13364}"/>
          </ac:spMkLst>
        </pc:spChg>
        <pc:spChg chg="add del mod">
          <ac:chgData name="Bruna Simões" userId="S::brunams21@ua.pt::3af4e3a0-4f69-431f-a415-688627c54991" providerId="AD" clId="Web-{60836AB5-954E-26B7-841E-8FCEFEED1A75}" dt="2023-02-24T19:52:09.578" v="132"/>
          <ac:spMkLst>
            <pc:docMk/>
            <pc:sldMk cId="2399333934" sldId="368"/>
            <ac:spMk id="10" creationId="{079015E7-A825-8DA8-A860-45F593EDA9F4}"/>
          </ac:spMkLst>
        </pc:spChg>
        <pc:spChg chg="add del mod">
          <ac:chgData name="Bruna Simões" userId="S::brunams21@ua.pt::3af4e3a0-4f69-431f-a415-688627c54991" providerId="AD" clId="Web-{60836AB5-954E-26B7-841E-8FCEFEED1A75}" dt="2023-02-24T19:52:12.265" v="133"/>
          <ac:spMkLst>
            <pc:docMk/>
            <pc:sldMk cId="2399333934" sldId="368"/>
            <ac:spMk id="12" creationId="{6F112B46-C9FA-8235-AA6B-2F45E8E28DD9}"/>
          </ac:spMkLst>
        </pc:spChg>
        <pc:spChg chg="add mod">
          <ac:chgData name="Bruna Simões" userId="S::brunams21@ua.pt::3af4e3a0-4f69-431f-a415-688627c54991" providerId="AD" clId="Web-{60836AB5-954E-26B7-841E-8FCEFEED1A75}" dt="2023-02-24T20:15:50.143" v="492"/>
          <ac:spMkLst>
            <pc:docMk/>
            <pc:sldMk cId="2399333934" sldId="368"/>
            <ac:spMk id="13" creationId="{1F72501F-D403-BCEC-0578-3FFBB946BE6F}"/>
          </ac:spMkLst>
        </pc:spChg>
        <pc:spChg chg="add del mod">
          <ac:chgData name="Bruna Simões" userId="S::brunams21@ua.pt::3af4e3a0-4f69-431f-a415-688627c54991" providerId="AD" clId="Web-{60836AB5-954E-26B7-841E-8FCEFEED1A75}" dt="2023-02-24T19:52:12.328" v="134"/>
          <ac:spMkLst>
            <pc:docMk/>
            <pc:sldMk cId="2399333934" sldId="368"/>
            <ac:spMk id="14" creationId="{6A4520DA-CB3D-982C-2117-CF363E991125}"/>
          </ac:spMkLst>
        </pc:spChg>
      </pc:sldChg>
      <pc:sldChg chg="addSp delSp modSp new">
        <pc:chgData name="Bruna Simões" userId="S::brunams21@ua.pt::3af4e3a0-4f69-431f-a415-688627c54991" providerId="AD" clId="Web-{60836AB5-954E-26B7-841E-8FCEFEED1A75}" dt="2023-02-24T20:19:24.195" v="571" actId="1076"/>
        <pc:sldMkLst>
          <pc:docMk/>
          <pc:sldMk cId="391259847" sldId="369"/>
        </pc:sldMkLst>
        <pc:spChg chg="mod">
          <ac:chgData name="Bruna Simões" userId="S::brunams21@ua.pt::3af4e3a0-4f69-431f-a415-688627c54991" providerId="AD" clId="Web-{60836AB5-954E-26B7-841E-8FCEFEED1A75}" dt="2023-02-24T20:06:26.506" v="340" actId="20577"/>
          <ac:spMkLst>
            <pc:docMk/>
            <pc:sldMk cId="391259847" sldId="369"/>
            <ac:spMk id="2" creationId="{73701150-3473-C6AE-2704-58D6AB0FA1AC}"/>
          </ac:spMkLst>
        </pc:spChg>
        <pc:spChg chg="add mod">
          <ac:chgData name="Bruna Simões" userId="S::brunams21@ua.pt::3af4e3a0-4f69-431f-a415-688627c54991" providerId="AD" clId="Web-{60836AB5-954E-26B7-841E-8FCEFEED1A75}" dt="2023-02-24T20:17:20.879" v="512" actId="1076"/>
          <ac:spMkLst>
            <pc:docMk/>
            <pc:sldMk cId="391259847" sldId="369"/>
            <ac:spMk id="5" creationId="{2837CCFA-10CD-4000-C1D7-390F5D67E56C}"/>
          </ac:spMkLst>
        </pc:spChg>
        <pc:spChg chg="add mod">
          <ac:chgData name="Bruna Simões" userId="S::brunams21@ua.pt::3af4e3a0-4f69-431f-a415-688627c54991" providerId="AD" clId="Web-{60836AB5-954E-26B7-841E-8FCEFEED1A75}" dt="2023-02-24T20:19:24.195" v="571" actId="1076"/>
          <ac:spMkLst>
            <pc:docMk/>
            <pc:sldMk cId="391259847" sldId="369"/>
            <ac:spMk id="6" creationId="{BAC8CB6C-D2F7-CC00-C27A-27ED4F5F44C3}"/>
          </ac:spMkLst>
        </pc:spChg>
        <pc:spChg chg="add del mod">
          <ac:chgData name="Bruna Simões" userId="S::brunams21@ua.pt::3af4e3a0-4f69-431f-a415-688627c54991" providerId="AD" clId="Web-{60836AB5-954E-26B7-841E-8FCEFEED1A75}" dt="2023-02-24T20:19:11.179" v="569"/>
          <ac:spMkLst>
            <pc:docMk/>
            <pc:sldMk cId="391259847" sldId="369"/>
            <ac:spMk id="7" creationId="{3693AAF7-94B7-719B-8EBE-E1475E28CFCB}"/>
          </ac:spMkLst>
        </pc:spChg>
        <pc:spChg chg="add mod">
          <ac:chgData name="Bruna Simões" userId="S::brunams21@ua.pt::3af4e3a0-4f69-431f-a415-688627c54991" providerId="AD" clId="Web-{60836AB5-954E-26B7-841E-8FCEFEED1A75}" dt="2023-02-24T20:19:14.757" v="570" actId="1076"/>
          <ac:spMkLst>
            <pc:docMk/>
            <pc:sldMk cId="391259847" sldId="369"/>
            <ac:spMk id="8" creationId="{D6933BA9-D172-6A54-1D2B-51A64A04A5E5}"/>
          </ac:spMkLst>
        </pc:spChg>
      </pc:sldChg>
      <pc:sldChg chg="modSp new">
        <pc:chgData name="Bruna Simões" userId="S::brunams21@ua.pt::3af4e3a0-4f69-431f-a415-688627c54991" providerId="AD" clId="Web-{60836AB5-954E-26B7-841E-8FCEFEED1A75}" dt="2023-02-24T20:19:50.289" v="580" actId="20577"/>
        <pc:sldMkLst>
          <pc:docMk/>
          <pc:sldMk cId="833630743" sldId="370"/>
        </pc:sldMkLst>
        <pc:spChg chg="mod">
          <ac:chgData name="Bruna Simões" userId="S::brunams21@ua.pt::3af4e3a0-4f69-431f-a415-688627c54991" providerId="AD" clId="Web-{60836AB5-954E-26B7-841E-8FCEFEED1A75}" dt="2023-02-24T20:19:50.289" v="580" actId="20577"/>
          <ac:spMkLst>
            <pc:docMk/>
            <pc:sldMk cId="833630743" sldId="370"/>
            <ac:spMk id="3" creationId="{C9CD03D5-58BA-6200-3439-2DB219F9EF8D}"/>
          </ac:spMkLst>
        </pc:spChg>
      </pc:sldChg>
      <pc:sldMasterChg chg="modTransition modSldLayout">
        <pc:chgData name="Bruna Simões" userId="S::brunams21@ua.pt::3af4e3a0-4f69-431f-a415-688627c54991" providerId="AD" clId="Web-{60836AB5-954E-26B7-841E-8FCEFEED1A75}" dt="2023-02-24T19:59:45.965" v="273"/>
        <pc:sldMasterMkLst>
          <pc:docMk/>
          <pc:sldMasterMk cId="0" sldId="2147483676"/>
        </pc:sldMasterMkLst>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48"/>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49"/>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52"/>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55"/>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57"/>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61"/>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62"/>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65"/>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66"/>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67"/>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69"/>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72"/>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73"/>
          </pc:sldLayoutMkLst>
        </pc:sldLayoutChg>
        <pc:sldLayoutChg chg="modTransition">
          <pc:chgData name="Bruna Simões" userId="S::brunams21@ua.pt::3af4e3a0-4f69-431f-a415-688627c54991" providerId="AD" clId="Web-{60836AB5-954E-26B7-841E-8FCEFEED1A75}" dt="2023-02-24T19:59:45.965" v="273"/>
          <pc:sldLayoutMkLst>
            <pc:docMk/>
            <pc:sldMasterMk cId="0" sldId="2147483676"/>
            <pc:sldLayoutMk cId="0" sldId="2147483674"/>
          </pc:sldLayoutMkLst>
        </pc:sldLayoutChg>
      </pc:sldMasterChg>
    </pc:docChg>
  </pc:docChgLst>
  <pc:docChgLst>
    <pc:chgData name="André Butuc" userId="S::andrebutuc@ua.pt::5baa6f23-1d54-499c-9054-5ca7e9a8b4f5" providerId="AD" clId="Web-{2852302D-3E14-E888-CFC1-183413DAA3CF}"/>
    <pc:docChg chg="modSld">
      <pc:chgData name="André Butuc" userId="S::andrebutuc@ua.pt::5baa6f23-1d54-499c-9054-5ca7e9a8b4f5" providerId="AD" clId="Web-{2852302D-3E14-E888-CFC1-183413DAA3CF}" dt="2023-02-26T01:01:52.811" v="17" actId="20577"/>
      <pc:docMkLst>
        <pc:docMk/>
      </pc:docMkLst>
      <pc:sldChg chg="modSp">
        <pc:chgData name="André Butuc" userId="S::andrebutuc@ua.pt::5baa6f23-1d54-499c-9054-5ca7e9a8b4f5" providerId="AD" clId="Web-{2852302D-3E14-E888-CFC1-183413DAA3CF}" dt="2023-02-26T01:01:52.811" v="17" actId="20577"/>
        <pc:sldMkLst>
          <pc:docMk/>
          <pc:sldMk cId="3406945662" sldId="357"/>
        </pc:sldMkLst>
        <pc:spChg chg="mod">
          <ac:chgData name="André Butuc" userId="S::andrebutuc@ua.pt::5baa6f23-1d54-499c-9054-5ca7e9a8b4f5" providerId="AD" clId="Web-{2852302D-3E14-E888-CFC1-183413DAA3CF}" dt="2023-02-26T01:01:52.811" v="17" actId="20577"/>
          <ac:spMkLst>
            <pc:docMk/>
            <pc:sldMk cId="3406945662" sldId="357"/>
            <ac:spMk id="4" creationId="{3A9D285D-AFF7-61D9-1425-7BB27C0C85C4}"/>
          </ac:spMkLst>
        </pc:spChg>
      </pc:sldChg>
      <pc:sldChg chg="modSp">
        <pc:chgData name="André Butuc" userId="S::andrebutuc@ua.pt::5baa6f23-1d54-499c-9054-5ca7e9a8b4f5" providerId="AD" clId="Web-{2852302D-3E14-E888-CFC1-183413DAA3CF}" dt="2023-02-26T01:00:11.947" v="10" actId="20577"/>
        <pc:sldMkLst>
          <pc:docMk/>
          <pc:sldMk cId="391259847" sldId="369"/>
        </pc:sldMkLst>
        <pc:spChg chg="mod">
          <ac:chgData name="André Butuc" userId="S::andrebutuc@ua.pt::5baa6f23-1d54-499c-9054-5ca7e9a8b4f5" providerId="AD" clId="Web-{2852302D-3E14-E888-CFC1-183413DAA3CF}" dt="2023-02-26T01:00:11.947" v="10" actId="20577"/>
          <ac:spMkLst>
            <pc:docMk/>
            <pc:sldMk cId="391259847" sldId="369"/>
            <ac:spMk id="8" creationId="{D6933BA9-D172-6A54-1D2B-51A64A04A5E5}"/>
          </ac:spMkLst>
        </pc:spChg>
      </pc:sldChg>
    </pc:docChg>
  </pc:docChgLst>
  <pc:docChgLst>
    <pc:chgData name="Daniel Carvalho" userId="5d1cc23a-97af-4f53-959c-f03d38fc032e" providerId="ADAL" clId="{F96B0D19-2142-48D1-8544-0C776082A780}"/>
    <pc:docChg chg="undo redo custSel addSld delSld modSld sldOrd modMainMaster">
      <pc:chgData name="Daniel Carvalho" userId="5d1cc23a-97af-4f53-959c-f03d38fc032e" providerId="ADAL" clId="{F96B0D19-2142-48D1-8544-0C776082A780}" dt="2023-02-27T20:03:41.698" v="4396" actId="478"/>
      <pc:docMkLst>
        <pc:docMk/>
      </pc:docMkLst>
      <pc:sldChg chg="delSp modSp mod modTransition addCm delCm modCm">
        <pc:chgData name="Daniel Carvalho" userId="5d1cc23a-97af-4f53-959c-f03d38fc032e" providerId="ADAL" clId="{F96B0D19-2142-48D1-8544-0C776082A780}" dt="2023-02-27T20:00:38.814" v="4360"/>
        <pc:sldMkLst>
          <pc:docMk/>
          <pc:sldMk cId="0" sldId="256"/>
        </pc:sldMkLst>
        <pc:spChg chg="del mod">
          <ac:chgData name="Daniel Carvalho" userId="5d1cc23a-97af-4f53-959c-f03d38fc032e" providerId="ADAL" clId="{F96B0D19-2142-48D1-8544-0C776082A780}" dt="2023-02-27T15:50:08.950" v="3071" actId="478"/>
          <ac:spMkLst>
            <pc:docMk/>
            <pc:sldMk cId="0" sldId="256"/>
            <ac:spMk id="2" creationId="{03233FD9-7604-C6C1-BAC0-94AB1D033B22}"/>
          </ac:spMkLst>
        </pc:spChg>
        <pc:spChg chg="mod">
          <ac:chgData name="Daniel Carvalho" userId="5d1cc23a-97af-4f53-959c-f03d38fc032e" providerId="ADAL" clId="{F96B0D19-2142-48D1-8544-0C776082A780}" dt="2023-02-27T16:26:01.203" v="3175" actId="404"/>
          <ac:spMkLst>
            <pc:docMk/>
            <pc:sldMk cId="0" sldId="256"/>
            <ac:spMk id="279" creationId="{00000000-0000-0000-0000-000000000000}"/>
          </ac:spMkLst>
        </pc:spChg>
        <pc:spChg chg="mod">
          <ac:chgData name="Daniel Carvalho" userId="5d1cc23a-97af-4f53-959c-f03d38fc032e" providerId="ADAL" clId="{F96B0D19-2142-48D1-8544-0C776082A780}" dt="2023-02-25T16:01:19.193" v="171" actId="20577"/>
          <ac:spMkLst>
            <pc:docMk/>
            <pc:sldMk cId="0" sldId="256"/>
            <ac:spMk id="280" creationId="{00000000-0000-0000-0000-000000000000}"/>
          </ac:spMkLst>
        </pc:spChg>
        <pc:picChg chg="mod">
          <ac:chgData name="Daniel Carvalho" userId="5d1cc23a-97af-4f53-959c-f03d38fc032e" providerId="ADAL" clId="{F96B0D19-2142-48D1-8544-0C776082A780}" dt="2023-02-27T15:48:09.390" v="3066" actId="1076"/>
          <ac:picMkLst>
            <pc:docMk/>
            <pc:sldMk cId="0" sldId="256"/>
            <ac:picMk id="3" creationId="{D514A13B-6E11-A91B-B7BA-25F317E993AA}"/>
          </ac:picMkLst>
        </pc:picChg>
      </pc:sldChg>
      <pc:sldChg chg="addSp delSp modSp del mod">
        <pc:chgData name="Daniel Carvalho" userId="5d1cc23a-97af-4f53-959c-f03d38fc032e" providerId="ADAL" clId="{F96B0D19-2142-48D1-8544-0C776082A780}" dt="2023-02-25T16:55:14.299" v="1983" actId="478"/>
        <pc:sldMkLst>
          <pc:docMk/>
          <pc:sldMk cId="0" sldId="271"/>
        </pc:sldMkLst>
        <pc:spChg chg="add del mod">
          <ac:chgData name="Daniel Carvalho" userId="5d1cc23a-97af-4f53-959c-f03d38fc032e" providerId="ADAL" clId="{F96B0D19-2142-48D1-8544-0C776082A780}" dt="2023-02-25T16:16:04.899" v="425" actId="478"/>
          <ac:spMkLst>
            <pc:docMk/>
            <pc:sldMk cId="0" sldId="271"/>
            <ac:spMk id="4" creationId="{D034178F-6015-EFB8-730C-B49F2A3BFCE3}"/>
          </ac:spMkLst>
        </pc:spChg>
        <pc:spChg chg="add del mod">
          <ac:chgData name="Daniel Carvalho" userId="5d1cc23a-97af-4f53-959c-f03d38fc032e" providerId="ADAL" clId="{F96B0D19-2142-48D1-8544-0C776082A780}" dt="2023-02-25T16:16:09.019" v="428" actId="478"/>
          <ac:spMkLst>
            <pc:docMk/>
            <pc:sldMk cId="0" sldId="271"/>
            <ac:spMk id="6" creationId="{CBD4204F-51FC-AA1B-A2E0-BC223E84657D}"/>
          </ac:spMkLst>
        </pc:spChg>
        <pc:spChg chg="add del mod">
          <ac:chgData name="Daniel Carvalho" userId="5d1cc23a-97af-4f53-959c-f03d38fc032e" providerId="ADAL" clId="{F96B0D19-2142-48D1-8544-0C776082A780}" dt="2023-02-25T16:55:14.299" v="1983" actId="478"/>
          <ac:spMkLst>
            <pc:docMk/>
            <pc:sldMk cId="0" sldId="271"/>
            <ac:spMk id="8" creationId="{131F325C-E537-1A65-7FA8-44BC1AE65EC8}"/>
          </ac:spMkLst>
        </pc:spChg>
        <pc:spChg chg="add mod">
          <ac:chgData name="Daniel Carvalho" userId="5d1cc23a-97af-4f53-959c-f03d38fc032e" providerId="ADAL" clId="{F96B0D19-2142-48D1-8544-0C776082A780}" dt="2023-02-25T16:55:13.054" v="1982" actId="478"/>
          <ac:spMkLst>
            <pc:docMk/>
            <pc:sldMk cId="0" sldId="271"/>
            <ac:spMk id="10" creationId="{574743BD-354C-AF7E-8E32-968E15D43B5C}"/>
          </ac:spMkLst>
        </pc:spChg>
        <pc:spChg chg="del">
          <ac:chgData name="Daniel Carvalho" userId="5d1cc23a-97af-4f53-959c-f03d38fc032e" providerId="ADAL" clId="{F96B0D19-2142-48D1-8544-0C776082A780}" dt="2023-02-25T16:16:06.575" v="426" actId="478"/>
          <ac:spMkLst>
            <pc:docMk/>
            <pc:sldMk cId="0" sldId="271"/>
            <ac:spMk id="406" creationId="{00000000-0000-0000-0000-000000000000}"/>
          </ac:spMkLst>
        </pc:spChg>
        <pc:spChg chg="del">
          <ac:chgData name="Daniel Carvalho" userId="5d1cc23a-97af-4f53-959c-f03d38fc032e" providerId="ADAL" clId="{F96B0D19-2142-48D1-8544-0C776082A780}" dt="2023-02-25T16:16:13.124" v="431" actId="478"/>
          <ac:spMkLst>
            <pc:docMk/>
            <pc:sldMk cId="0" sldId="271"/>
            <ac:spMk id="408" creationId="{00000000-0000-0000-0000-000000000000}"/>
          </ac:spMkLst>
        </pc:spChg>
        <pc:spChg chg="del">
          <ac:chgData name="Daniel Carvalho" userId="5d1cc23a-97af-4f53-959c-f03d38fc032e" providerId="ADAL" clId="{F96B0D19-2142-48D1-8544-0C776082A780}" dt="2023-02-25T16:55:13.054" v="1982" actId="478"/>
          <ac:spMkLst>
            <pc:docMk/>
            <pc:sldMk cId="0" sldId="271"/>
            <ac:spMk id="410" creationId="{00000000-0000-0000-0000-000000000000}"/>
          </ac:spMkLst>
        </pc:spChg>
        <pc:spChg chg="del">
          <ac:chgData name="Daniel Carvalho" userId="5d1cc23a-97af-4f53-959c-f03d38fc032e" providerId="ADAL" clId="{F96B0D19-2142-48D1-8544-0C776082A780}" dt="2023-02-25T16:16:01.962" v="423" actId="478"/>
          <ac:spMkLst>
            <pc:docMk/>
            <pc:sldMk cId="0" sldId="271"/>
            <ac:spMk id="412" creationId="{00000000-0000-0000-0000-000000000000}"/>
          </ac:spMkLst>
        </pc:spChg>
        <pc:spChg chg="mod">
          <ac:chgData name="Daniel Carvalho" userId="5d1cc23a-97af-4f53-959c-f03d38fc032e" providerId="ADAL" clId="{F96B0D19-2142-48D1-8544-0C776082A780}" dt="2023-02-25T16:16:16.377" v="443" actId="20577"/>
          <ac:spMkLst>
            <pc:docMk/>
            <pc:sldMk cId="0" sldId="271"/>
            <ac:spMk id="413" creationId="{00000000-0000-0000-0000-000000000000}"/>
          </ac:spMkLst>
        </pc:spChg>
        <pc:spChg chg="del">
          <ac:chgData name="Daniel Carvalho" userId="5d1cc23a-97af-4f53-959c-f03d38fc032e" providerId="ADAL" clId="{F96B0D19-2142-48D1-8544-0C776082A780}" dt="2023-02-25T16:16:08.035" v="427" actId="478"/>
          <ac:spMkLst>
            <pc:docMk/>
            <pc:sldMk cId="0" sldId="271"/>
            <ac:spMk id="414" creationId="{00000000-0000-0000-0000-000000000000}"/>
          </ac:spMkLst>
        </pc:spChg>
        <pc:spChg chg="del">
          <ac:chgData name="Daniel Carvalho" userId="5d1cc23a-97af-4f53-959c-f03d38fc032e" providerId="ADAL" clId="{F96B0D19-2142-48D1-8544-0C776082A780}" dt="2023-02-25T16:16:11.555" v="430" actId="478"/>
          <ac:spMkLst>
            <pc:docMk/>
            <pc:sldMk cId="0" sldId="271"/>
            <ac:spMk id="415" creationId="{00000000-0000-0000-0000-000000000000}"/>
          </ac:spMkLst>
        </pc:spChg>
        <pc:spChg chg="del">
          <ac:chgData name="Daniel Carvalho" userId="5d1cc23a-97af-4f53-959c-f03d38fc032e" providerId="ADAL" clId="{F96B0D19-2142-48D1-8544-0C776082A780}" dt="2023-02-25T16:16:09.949" v="429" actId="478"/>
          <ac:spMkLst>
            <pc:docMk/>
            <pc:sldMk cId="0" sldId="271"/>
            <ac:spMk id="416" creationId="{00000000-0000-0000-0000-000000000000}"/>
          </ac:spMkLst>
        </pc:spChg>
        <pc:spChg chg="del">
          <ac:chgData name="Daniel Carvalho" userId="5d1cc23a-97af-4f53-959c-f03d38fc032e" providerId="ADAL" clId="{F96B0D19-2142-48D1-8544-0C776082A780}" dt="2023-02-25T16:16:02.794" v="424" actId="478"/>
          <ac:spMkLst>
            <pc:docMk/>
            <pc:sldMk cId="0" sldId="271"/>
            <ac:spMk id="417" creationId="{00000000-0000-0000-0000-000000000000}"/>
          </ac:spMkLst>
        </pc:spChg>
      </pc:sldChg>
      <pc:sldChg chg="del">
        <pc:chgData name="Daniel Carvalho" userId="5d1cc23a-97af-4f53-959c-f03d38fc032e" providerId="ADAL" clId="{F96B0D19-2142-48D1-8544-0C776082A780}" dt="2023-02-25T15:55:21.342" v="18" actId="2696"/>
        <pc:sldMkLst>
          <pc:docMk/>
          <pc:sldMk cId="0" sldId="279"/>
        </pc:sldMkLst>
      </pc:sldChg>
      <pc:sldChg chg="delSp modSp mod">
        <pc:chgData name="Daniel Carvalho" userId="5d1cc23a-97af-4f53-959c-f03d38fc032e" providerId="ADAL" clId="{F96B0D19-2142-48D1-8544-0C776082A780}" dt="2023-02-27T16:32:43.036" v="3185" actId="1076"/>
        <pc:sldMkLst>
          <pc:docMk/>
          <pc:sldMk cId="2920368372" sldId="348"/>
        </pc:sldMkLst>
        <pc:spChg chg="del">
          <ac:chgData name="Daniel Carvalho" userId="5d1cc23a-97af-4f53-959c-f03d38fc032e" providerId="ADAL" clId="{F96B0D19-2142-48D1-8544-0C776082A780}" dt="2023-02-25T15:54:56.744" v="12" actId="478"/>
          <ac:spMkLst>
            <pc:docMk/>
            <pc:sldMk cId="2920368372" sldId="348"/>
            <ac:spMk id="2" creationId="{054F2E23-49F7-F105-E92F-6FEE5F1BAD2F}"/>
          </ac:spMkLst>
        </pc:spChg>
        <pc:spChg chg="del">
          <ac:chgData name="Daniel Carvalho" userId="5d1cc23a-97af-4f53-959c-f03d38fc032e" providerId="ADAL" clId="{F96B0D19-2142-48D1-8544-0C776082A780}" dt="2023-02-25T15:54:56.168" v="11" actId="478"/>
          <ac:spMkLst>
            <pc:docMk/>
            <pc:sldMk cId="2920368372" sldId="348"/>
            <ac:spMk id="3" creationId="{95CD7FF9-B170-3699-F8D0-418B34C0D387}"/>
          </ac:spMkLst>
        </pc:spChg>
        <pc:spChg chg="del">
          <ac:chgData name="Daniel Carvalho" userId="5d1cc23a-97af-4f53-959c-f03d38fc032e" providerId="ADAL" clId="{F96B0D19-2142-48D1-8544-0C776082A780}" dt="2023-02-25T15:54:55.568" v="10" actId="478"/>
          <ac:spMkLst>
            <pc:docMk/>
            <pc:sldMk cId="2920368372" sldId="348"/>
            <ac:spMk id="4" creationId="{DDD3E484-44C2-DDC5-2B76-51E86846B696}"/>
          </ac:spMkLst>
        </pc:spChg>
        <pc:spChg chg="mod">
          <ac:chgData name="Daniel Carvalho" userId="5d1cc23a-97af-4f53-959c-f03d38fc032e" providerId="ADAL" clId="{F96B0D19-2142-48D1-8544-0C776082A780}" dt="2023-02-27T16:32:01.647" v="3177" actId="1076"/>
          <ac:spMkLst>
            <pc:docMk/>
            <pc:sldMk cId="2920368372" sldId="348"/>
            <ac:spMk id="8" creationId="{30F061FE-DA41-F422-D098-07583E9AE127}"/>
          </ac:spMkLst>
        </pc:spChg>
        <pc:spChg chg="mod">
          <ac:chgData name="Daniel Carvalho" userId="5d1cc23a-97af-4f53-959c-f03d38fc032e" providerId="ADAL" clId="{F96B0D19-2142-48D1-8544-0C776082A780}" dt="2023-02-27T16:32:43.036" v="3185" actId="1076"/>
          <ac:spMkLst>
            <pc:docMk/>
            <pc:sldMk cId="2920368372" sldId="348"/>
            <ac:spMk id="10" creationId="{F65C68EF-EC66-6672-FB13-13C86204E315}"/>
          </ac:spMkLst>
        </pc:spChg>
        <pc:spChg chg="del mod">
          <ac:chgData name="Daniel Carvalho" userId="5d1cc23a-97af-4f53-959c-f03d38fc032e" providerId="ADAL" clId="{F96B0D19-2142-48D1-8544-0C776082A780}" dt="2023-02-25T15:55:02.287" v="17" actId="478"/>
          <ac:spMkLst>
            <pc:docMk/>
            <pc:sldMk cId="2920368372" sldId="348"/>
            <ac:spMk id="20" creationId="{B5CCDDA3-BACC-B1F7-F96B-2421BD5CFAC9}"/>
          </ac:spMkLst>
        </pc:spChg>
        <pc:spChg chg="del">
          <ac:chgData name="Daniel Carvalho" userId="5d1cc23a-97af-4f53-959c-f03d38fc032e" providerId="ADAL" clId="{F96B0D19-2142-48D1-8544-0C776082A780}" dt="2023-02-25T15:54:53.660" v="8" actId="478"/>
          <ac:spMkLst>
            <pc:docMk/>
            <pc:sldMk cId="2920368372" sldId="348"/>
            <ac:spMk id="21" creationId="{2F8B80A0-9C71-5728-F857-B74D82500EEF}"/>
          </ac:spMkLst>
        </pc:spChg>
        <pc:spChg chg="del">
          <ac:chgData name="Daniel Carvalho" userId="5d1cc23a-97af-4f53-959c-f03d38fc032e" providerId="ADAL" clId="{F96B0D19-2142-48D1-8544-0C776082A780}" dt="2023-02-25T15:54:53.660" v="8" actId="478"/>
          <ac:spMkLst>
            <pc:docMk/>
            <pc:sldMk cId="2920368372" sldId="348"/>
            <ac:spMk id="22" creationId="{71655F6F-35E7-080E-B04C-8BB9F0D099A7}"/>
          </ac:spMkLst>
        </pc:spChg>
        <pc:spChg chg="del">
          <ac:chgData name="Daniel Carvalho" userId="5d1cc23a-97af-4f53-959c-f03d38fc032e" providerId="ADAL" clId="{F96B0D19-2142-48D1-8544-0C776082A780}" dt="2023-02-25T15:54:53.660" v="8" actId="478"/>
          <ac:spMkLst>
            <pc:docMk/>
            <pc:sldMk cId="2920368372" sldId="348"/>
            <ac:spMk id="23" creationId="{7B90465A-4081-2D75-A5F5-E914893267D9}"/>
          </ac:spMkLst>
        </pc:spChg>
        <pc:spChg chg="mod">
          <ac:chgData name="Daniel Carvalho" userId="5d1cc23a-97af-4f53-959c-f03d38fc032e" providerId="ADAL" clId="{F96B0D19-2142-48D1-8544-0C776082A780}" dt="2023-02-25T15:54:49.523" v="7" actId="20577"/>
          <ac:spMkLst>
            <pc:docMk/>
            <pc:sldMk cId="2920368372" sldId="348"/>
            <ac:spMk id="1030" creationId="{00000000-0000-0000-0000-000000000000}"/>
          </ac:spMkLst>
        </pc:spChg>
        <pc:spChg chg="del">
          <ac:chgData name="Daniel Carvalho" userId="5d1cc23a-97af-4f53-959c-f03d38fc032e" providerId="ADAL" clId="{F96B0D19-2142-48D1-8544-0C776082A780}" dt="2023-02-25T15:55:01.054" v="16" actId="478"/>
          <ac:spMkLst>
            <pc:docMk/>
            <pc:sldMk cId="2920368372" sldId="348"/>
            <ac:spMk id="1032" creationId="{00000000-0000-0000-0000-000000000000}"/>
          </ac:spMkLst>
        </pc:spChg>
        <pc:spChg chg="del mod">
          <ac:chgData name="Daniel Carvalho" userId="5d1cc23a-97af-4f53-959c-f03d38fc032e" providerId="ADAL" clId="{F96B0D19-2142-48D1-8544-0C776082A780}" dt="2023-02-25T15:55:00.358" v="15" actId="478"/>
          <ac:spMkLst>
            <pc:docMk/>
            <pc:sldMk cId="2920368372" sldId="348"/>
            <ac:spMk id="1033" creationId="{00000000-0000-0000-0000-000000000000}"/>
          </ac:spMkLst>
        </pc:spChg>
        <pc:spChg chg="del">
          <ac:chgData name="Daniel Carvalho" userId="5d1cc23a-97af-4f53-959c-f03d38fc032e" providerId="ADAL" clId="{F96B0D19-2142-48D1-8544-0C776082A780}" dt="2023-02-25T15:54:53.660" v="8" actId="478"/>
          <ac:spMkLst>
            <pc:docMk/>
            <pc:sldMk cId="2920368372" sldId="348"/>
            <ac:spMk id="1034" creationId="{00000000-0000-0000-0000-000000000000}"/>
          </ac:spMkLst>
        </pc:spChg>
        <pc:spChg chg="del">
          <ac:chgData name="Daniel Carvalho" userId="5d1cc23a-97af-4f53-959c-f03d38fc032e" providerId="ADAL" clId="{F96B0D19-2142-48D1-8544-0C776082A780}" dt="2023-02-25T15:54:53.660" v="8" actId="478"/>
          <ac:spMkLst>
            <pc:docMk/>
            <pc:sldMk cId="2920368372" sldId="348"/>
            <ac:spMk id="1035" creationId="{00000000-0000-0000-0000-000000000000}"/>
          </ac:spMkLst>
        </pc:spChg>
        <pc:spChg chg="del">
          <ac:chgData name="Daniel Carvalho" userId="5d1cc23a-97af-4f53-959c-f03d38fc032e" providerId="ADAL" clId="{F96B0D19-2142-48D1-8544-0C776082A780}" dt="2023-02-25T15:54:53.660" v="8" actId="478"/>
          <ac:spMkLst>
            <pc:docMk/>
            <pc:sldMk cId="2920368372" sldId="348"/>
            <ac:spMk id="1036" creationId="{00000000-0000-0000-0000-000000000000}"/>
          </ac:spMkLst>
        </pc:spChg>
        <pc:spChg chg="del">
          <ac:chgData name="Daniel Carvalho" userId="5d1cc23a-97af-4f53-959c-f03d38fc032e" providerId="ADAL" clId="{F96B0D19-2142-48D1-8544-0C776082A780}" dt="2023-02-25T15:54:53.660" v="8" actId="478"/>
          <ac:spMkLst>
            <pc:docMk/>
            <pc:sldMk cId="2920368372" sldId="348"/>
            <ac:spMk id="1037" creationId="{00000000-0000-0000-0000-000000000000}"/>
          </ac:spMkLst>
        </pc:spChg>
        <pc:spChg chg="del">
          <ac:chgData name="Daniel Carvalho" userId="5d1cc23a-97af-4f53-959c-f03d38fc032e" providerId="ADAL" clId="{F96B0D19-2142-48D1-8544-0C776082A780}" dt="2023-02-25T15:54:53.660" v="8" actId="478"/>
          <ac:spMkLst>
            <pc:docMk/>
            <pc:sldMk cId="2920368372" sldId="348"/>
            <ac:spMk id="1038" creationId="{00000000-0000-0000-0000-000000000000}"/>
          </ac:spMkLst>
        </pc:spChg>
        <pc:spChg chg="del">
          <ac:chgData name="Daniel Carvalho" userId="5d1cc23a-97af-4f53-959c-f03d38fc032e" providerId="ADAL" clId="{F96B0D19-2142-48D1-8544-0C776082A780}" dt="2023-02-25T15:54:53.660" v="8" actId="478"/>
          <ac:spMkLst>
            <pc:docMk/>
            <pc:sldMk cId="2920368372" sldId="348"/>
            <ac:spMk id="1039" creationId="{00000000-0000-0000-0000-000000000000}"/>
          </ac:spMkLst>
        </pc:spChg>
        <pc:grpChg chg="del">
          <ac:chgData name="Daniel Carvalho" userId="5d1cc23a-97af-4f53-959c-f03d38fc032e" providerId="ADAL" clId="{F96B0D19-2142-48D1-8544-0C776082A780}" dt="2023-02-25T15:54:54.618" v="9" actId="478"/>
          <ac:grpSpMkLst>
            <pc:docMk/>
            <pc:sldMk cId="2920368372" sldId="348"/>
            <ac:grpSpMk id="5" creationId="{036114C2-92BB-4F6F-AAA0-FC58C03A61A6}"/>
          </ac:grpSpMkLst>
        </pc:grpChg>
        <pc:picChg chg="mod">
          <ac:chgData name="Daniel Carvalho" userId="5d1cc23a-97af-4f53-959c-f03d38fc032e" providerId="ADAL" clId="{F96B0D19-2142-48D1-8544-0C776082A780}" dt="2023-02-27T16:31:58.307" v="3176" actId="1076"/>
          <ac:picMkLst>
            <pc:docMk/>
            <pc:sldMk cId="2920368372" sldId="348"/>
            <ac:picMk id="4" creationId="{03BC6B6C-74CE-C747-E345-A17E176D2889}"/>
          </ac:picMkLst>
        </pc:picChg>
        <pc:picChg chg="mod">
          <ac:chgData name="Daniel Carvalho" userId="5d1cc23a-97af-4f53-959c-f03d38fc032e" providerId="ADAL" clId="{F96B0D19-2142-48D1-8544-0C776082A780}" dt="2023-02-27T16:32:40.123" v="3184" actId="1076"/>
          <ac:picMkLst>
            <pc:docMk/>
            <pc:sldMk cId="2920368372" sldId="348"/>
            <ac:picMk id="5" creationId="{345C0727-459D-A1D3-8F1F-D87F44EB9581}"/>
          </ac:picMkLst>
        </pc:picChg>
      </pc:sldChg>
      <pc:sldChg chg="del">
        <pc:chgData name="Daniel Carvalho" userId="5d1cc23a-97af-4f53-959c-f03d38fc032e" providerId="ADAL" clId="{F96B0D19-2142-48D1-8544-0C776082A780}" dt="2023-02-25T15:55:21.342" v="18" actId="2696"/>
        <pc:sldMkLst>
          <pc:docMk/>
          <pc:sldMk cId="1574594201" sldId="351"/>
        </pc:sldMkLst>
      </pc:sldChg>
      <pc:sldChg chg="del">
        <pc:chgData name="Daniel Carvalho" userId="5d1cc23a-97af-4f53-959c-f03d38fc032e" providerId="ADAL" clId="{F96B0D19-2142-48D1-8544-0C776082A780}" dt="2023-02-25T15:55:21.342" v="18" actId="2696"/>
        <pc:sldMkLst>
          <pc:docMk/>
          <pc:sldMk cId="740918873" sldId="352"/>
        </pc:sldMkLst>
      </pc:sldChg>
      <pc:sldChg chg="del">
        <pc:chgData name="Daniel Carvalho" userId="5d1cc23a-97af-4f53-959c-f03d38fc032e" providerId="ADAL" clId="{F96B0D19-2142-48D1-8544-0C776082A780}" dt="2023-02-25T15:55:21.342" v="18" actId="2696"/>
        <pc:sldMkLst>
          <pc:docMk/>
          <pc:sldMk cId="1576506477" sldId="354"/>
        </pc:sldMkLst>
      </pc:sldChg>
      <pc:sldChg chg="del">
        <pc:chgData name="Daniel Carvalho" userId="5d1cc23a-97af-4f53-959c-f03d38fc032e" providerId="ADAL" clId="{F96B0D19-2142-48D1-8544-0C776082A780}" dt="2023-02-25T15:55:21.342" v="18" actId="2696"/>
        <pc:sldMkLst>
          <pc:docMk/>
          <pc:sldMk cId="1278407344" sldId="355"/>
        </pc:sldMkLst>
      </pc:sldChg>
      <pc:sldChg chg="del">
        <pc:chgData name="Daniel Carvalho" userId="5d1cc23a-97af-4f53-959c-f03d38fc032e" providerId="ADAL" clId="{F96B0D19-2142-48D1-8544-0C776082A780}" dt="2023-02-25T15:55:21.342" v="18" actId="2696"/>
        <pc:sldMkLst>
          <pc:docMk/>
          <pc:sldMk cId="3351593213" sldId="356"/>
        </pc:sldMkLst>
      </pc:sldChg>
      <pc:sldChg chg="delSp modSp add del mod ord">
        <pc:chgData name="Daniel Carvalho" userId="5d1cc23a-97af-4f53-959c-f03d38fc032e" providerId="ADAL" clId="{F96B0D19-2142-48D1-8544-0C776082A780}" dt="2023-02-27T20:00:38.814" v="4360"/>
        <pc:sldMkLst>
          <pc:docMk/>
          <pc:sldMk cId="3406945662" sldId="357"/>
        </pc:sldMkLst>
        <pc:spChg chg="mod">
          <ac:chgData name="Daniel Carvalho" userId="5d1cc23a-97af-4f53-959c-f03d38fc032e" providerId="ADAL" clId="{F96B0D19-2142-48D1-8544-0C776082A780}" dt="2023-02-27T15:52:24.500" v="3085" actId="1076"/>
          <ac:spMkLst>
            <pc:docMk/>
            <pc:sldMk cId="3406945662" sldId="357"/>
            <ac:spMk id="4" creationId="{3A9D285D-AFF7-61D9-1425-7BB27C0C85C4}"/>
          </ac:spMkLst>
        </pc:spChg>
        <pc:spChg chg="mod">
          <ac:chgData name="Daniel Carvalho" userId="5d1cc23a-97af-4f53-959c-f03d38fc032e" providerId="ADAL" clId="{F96B0D19-2142-48D1-8544-0C776082A780}" dt="2023-02-27T15:52:26.435" v="3086" actId="1076"/>
          <ac:spMkLst>
            <pc:docMk/>
            <pc:sldMk cId="3406945662" sldId="357"/>
            <ac:spMk id="5" creationId="{82EAA632-A675-64D5-0F81-1A5B7EE775D1}"/>
          </ac:spMkLst>
        </pc:spChg>
        <pc:spChg chg="mod">
          <ac:chgData name="Daniel Carvalho" userId="5d1cc23a-97af-4f53-959c-f03d38fc032e" providerId="ADAL" clId="{F96B0D19-2142-48D1-8544-0C776082A780}" dt="2023-02-27T20:00:38.814" v="4360"/>
          <ac:spMkLst>
            <pc:docMk/>
            <pc:sldMk cId="3406945662" sldId="357"/>
            <ac:spMk id="740" creationId="{00000000-0000-0000-0000-000000000000}"/>
          </ac:spMkLst>
        </pc:spChg>
        <pc:spChg chg="mod">
          <ac:chgData name="Daniel Carvalho" userId="5d1cc23a-97af-4f53-959c-f03d38fc032e" providerId="ADAL" clId="{F96B0D19-2142-48D1-8544-0C776082A780}" dt="2023-02-27T20:00:38.814" v="4360"/>
          <ac:spMkLst>
            <pc:docMk/>
            <pc:sldMk cId="3406945662" sldId="357"/>
            <ac:spMk id="755" creationId="{00000000-0000-0000-0000-000000000000}"/>
          </ac:spMkLst>
        </pc:spChg>
        <pc:picChg chg="del">
          <ac:chgData name="Daniel Carvalho" userId="5d1cc23a-97af-4f53-959c-f03d38fc032e" providerId="ADAL" clId="{F96B0D19-2142-48D1-8544-0C776082A780}" dt="2023-02-25T17:11:46.844" v="2587" actId="478"/>
          <ac:picMkLst>
            <pc:docMk/>
            <pc:sldMk cId="3406945662" sldId="357"/>
            <ac:picMk id="11" creationId="{FD4BB7A4-6C56-C6D1-0F50-79B76AD8FA63}"/>
          </ac:picMkLst>
        </pc:picChg>
        <pc:picChg chg="del">
          <ac:chgData name="Daniel Carvalho" userId="5d1cc23a-97af-4f53-959c-f03d38fc032e" providerId="ADAL" clId="{F96B0D19-2142-48D1-8544-0C776082A780}" dt="2023-02-25T17:11:48.199" v="2588" actId="478"/>
          <ac:picMkLst>
            <pc:docMk/>
            <pc:sldMk cId="3406945662" sldId="357"/>
            <ac:picMk id="15" creationId="{03D982D7-0D8E-E2BC-1490-73EFE49175DD}"/>
          </ac:picMkLst>
        </pc:picChg>
      </pc:sldChg>
      <pc:sldChg chg="addSp delSp modSp del mod ord">
        <pc:chgData name="Daniel Carvalho" userId="5d1cc23a-97af-4f53-959c-f03d38fc032e" providerId="ADAL" clId="{F96B0D19-2142-48D1-8544-0C776082A780}" dt="2023-02-27T20:00:38.814" v="4360"/>
        <pc:sldMkLst>
          <pc:docMk/>
          <pc:sldMk cId="9205848" sldId="358"/>
        </pc:sldMkLst>
        <pc:spChg chg="add del mod">
          <ac:chgData name="Daniel Carvalho" userId="5d1cc23a-97af-4f53-959c-f03d38fc032e" providerId="ADAL" clId="{F96B0D19-2142-48D1-8544-0C776082A780}" dt="2023-02-25T17:10:04.996" v="2534" actId="478"/>
          <ac:spMkLst>
            <pc:docMk/>
            <pc:sldMk cId="9205848" sldId="358"/>
            <ac:spMk id="4" creationId="{F61207E4-A775-4CF8-A049-77F4D1A6B3AA}"/>
          </ac:spMkLst>
        </pc:spChg>
        <pc:spChg chg="add del mod">
          <ac:chgData name="Daniel Carvalho" userId="5d1cc23a-97af-4f53-959c-f03d38fc032e" providerId="ADAL" clId="{F96B0D19-2142-48D1-8544-0C776082A780}" dt="2023-02-25T17:10:05.683" v="2535" actId="478"/>
          <ac:spMkLst>
            <pc:docMk/>
            <pc:sldMk cId="9205848" sldId="358"/>
            <ac:spMk id="8" creationId="{0084B331-B003-27D8-C83C-22340C0324C2}"/>
          </ac:spMkLst>
        </pc:spChg>
        <pc:spChg chg="add del mod">
          <ac:chgData name="Daniel Carvalho" userId="5d1cc23a-97af-4f53-959c-f03d38fc032e" providerId="ADAL" clId="{F96B0D19-2142-48D1-8544-0C776082A780}" dt="2023-02-25T17:10:02.890" v="2533" actId="478"/>
          <ac:spMkLst>
            <pc:docMk/>
            <pc:sldMk cId="9205848" sldId="358"/>
            <ac:spMk id="12" creationId="{B5C20226-46F0-2CCD-8753-F4C7F002D594}"/>
          </ac:spMkLst>
        </pc:spChg>
        <pc:spChg chg="add del mod">
          <ac:chgData name="Daniel Carvalho" userId="5d1cc23a-97af-4f53-959c-f03d38fc032e" providerId="ADAL" clId="{F96B0D19-2142-48D1-8544-0C776082A780}" dt="2023-02-25T17:10:02.890" v="2533" actId="478"/>
          <ac:spMkLst>
            <pc:docMk/>
            <pc:sldMk cId="9205848" sldId="358"/>
            <ac:spMk id="15" creationId="{C9D89ECF-C22B-7D7B-6910-8F29C8A6567A}"/>
          </ac:spMkLst>
        </pc:spChg>
        <pc:spChg chg="add del mod">
          <ac:chgData name="Daniel Carvalho" userId="5d1cc23a-97af-4f53-959c-f03d38fc032e" providerId="ADAL" clId="{F96B0D19-2142-48D1-8544-0C776082A780}" dt="2023-02-25T17:10:02.890" v="2533" actId="478"/>
          <ac:spMkLst>
            <pc:docMk/>
            <pc:sldMk cId="9205848" sldId="358"/>
            <ac:spMk id="17" creationId="{0C7732EA-8150-85FA-3170-3D253FCA9A86}"/>
          </ac:spMkLst>
        </pc:spChg>
        <pc:spChg chg="add del mod">
          <ac:chgData name="Daniel Carvalho" userId="5d1cc23a-97af-4f53-959c-f03d38fc032e" providerId="ADAL" clId="{F96B0D19-2142-48D1-8544-0C776082A780}" dt="2023-02-25T17:10:09.061" v="2537" actId="478"/>
          <ac:spMkLst>
            <pc:docMk/>
            <pc:sldMk cId="9205848" sldId="358"/>
            <ac:spMk id="19" creationId="{B6C8EB15-EC54-A8C4-724D-F92E7CA52A63}"/>
          </ac:spMkLst>
        </pc:spChg>
        <pc:spChg chg="mod">
          <ac:chgData name="Daniel Carvalho" userId="5d1cc23a-97af-4f53-959c-f03d38fc032e" providerId="ADAL" clId="{F96B0D19-2142-48D1-8544-0C776082A780}" dt="2023-02-27T20:00:38.814" v="4360"/>
          <ac:spMkLst>
            <pc:docMk/>
            <pc:sldMk cId="9205848" sldId="358"/>
            <ac:spMk id="959" creationId="{00000000-0000-0000-0000-000000000000}"/>
          </ac:spMkLst>
        </pc:spChg>
        <pc:spChg chg="del">
          <ac:chgData name="Daniel Carvalho" userId="5d1cc23a-97af-4f53-959c-f03d38fc032e" providerId="ADAL" clId="{F96B0D19-2142-48D1-8544-0C776082A780}" dt="2023-02-25T17:10:01.315" v="2532" actId="478"/>
          <ac:spMkLst>
            <pc:docMk/>
            <pc:sldMk cId="9205848" sldId="358"/>
            <ac:spMk id="960" creationId="{00000000-0000-0000-0000-000000000000}"/>
          </ac:spMkLst>
        </pc:spChg>
        <pc:spChg chg="del">
          <ac:chgData name="Daniel Carvalho" userId="5d1cc23a-97af-4f53-959c-f03d38fc032e" providerId="ADAL" clId="{F96B0D19-2142-48D1-8544-0C776082A780}" dt="2023-02-25T17:10:07.583" v="2536" actId="478"/>
          <ac:spMkLst>
            <pc:docMk/>
            <pc:sldMk cId="9205848" sldId="358"/>
            <ac:spMk id="961" creationId="{00000000-0000-0000-0000-000000000000}"/>
          </ac:spMkLst>
        </pc:spChg>
        <pc:spChg chg="del">
          <ac:chgData name="Daniel Carvalho" userId="5d1cc23a-97af-4f53-959c-f03d38fc032e" providerId="ADAL" clId="{F96B0D19-2142-48D1-8544-0C776082A780}" dt="2023-02-25T17:10:01.315" v="2532" actId="478"/>
          <ac:spMkLst>
            <pc:docMk/>
            <pc:sldMk cId="9205848" sldId="358"/>
            <ac:spMk id="962" creationId="{00000000-0000-0000-0000-000000000000}"/>
          </ac:spMkLst>
        </pc:spChg>
        <pc:spChg chg="del">
          <ac:chgData name="Daniel Carvalho" userId="5d1cc23a-97af-4f53-959c-f03d38fc032e" providerId="ADAL" clId="{F96B0D19-2142-48D1-8544-0C776082A780}" dt="2023-02-25T17:10:01.315" v="2532" actId="478"/>
          <ac:spMkLst>
            <pc:docMk/>
            <pc:sldMk cId="9205848" sldId="358"/>
            <ac:spMk id="963" creationId="{00000000-0000-0000-0000-000000000000}"/>
          </ac:spMkLst>
        </pc:spChg>
        <pc:spChg chg="del">
          <ac:chgData name="Daniel Carvalho" userId="5d1cc23a-97af-4f53-959c-f03d38fc032e" providerId="ADAL" clId="{F96B0D19-2142-48D1-8544-0C776082A780}" dt="2023-02-25T17:10:01.315" v="2532" actId="478"/>
          <ac:spMkLst>
            <pc:docMk/>
            <pc:sldMk cId="9205848" sldId="358"/>
            <ac:spMk id="964" creationId="{00000000-0000-0000-0000-000000000000}"/>
          </ac:spMkLst>
        </pc:spChg>
        <pc:spChg chg="del">
          <ac:chgData name="Daniel Carvalho" userId="5d1cc23a-97af-4f53-959c-f03d38fc032e" providerId="ADAL" clId="{F96B0D19-2142-48D1-8544-0C776082A780}" dt="2023-02-25T17:10:01.315" v="2532" actId="478"/>
          <ac:spMkLst>
            <pc:docMk/>
            <pc:sldMk cId="9205848" sldId="358"/>
            <ac:spMk id="965" creationId="{00000000-0000-0000-0000-000000000000}"/>
          </ac:spMkLst>
        </pc:spChg>
        <pc:picChg chg="del">
          <ac:chgData name="Daniel Carvalho" userId="5d1cc23a-97af-4f53-959c-f03d38fc032e" providerId="ADAL" clId="{F96B0D19-2142-48D1-8544-0C776082A780}" dt="2023-02-25T17:10:01.315" v="2532" actId="478"/>
          <ac:picMkLst>
            <pc:docMk/>
            <pc:sldMk cId="9205848" sldId="358"/>
            <ac:picMk id="3" creationId="{B5E5EFC3-6231-29CF-8FF2-94124CBEA704}"/>
          </ac:picMkLst>
        </pc:picChg>
        <pc:picChg chg="del">
          <ac:chgData name="Daniel Carvalho" userId="5d1cc23a-97af-4f53-959c-f03d38fc032e" providerId="ADAL" clId="{F96B0D19-2142-48D1-8544-0C776082A780}" dt="2023-02-25T17:10:01.315" v="2532" actId="478"/>
          <ac:picMkLst>
            <pc:docMk/>
            <pc:sldMk cId="9205848" sldId="358"/>
            <ac:picMk id="5" creationId="{108247DA-2ADF-ED78-60CD-BA6305CAE4A7}"/>
          </ac:picMkLst>
        </pc:picChg>
        <pc:picChg chg="del mod">
          <ac:chgData name="Daniel Carvalho" userId="5d1cc23a-97af-4f53-959c-f03d38fc032e" providerId="ADAL" clId="{F96B0D19-2142-48D1-8544-0C776082A780}" dt="2023-02-25T17:10:10.657" v="2539" actId="478"/>
          <ac:picMkLst>
            <pc:docMk/>
            <pc:sldMk cId="9205848" sldId="358"/>
            <ac:picMk id="7" creationId="{BB1BA26F-5CEB-5B84-1EE1-EC719DC0CCFB}"/>
          </ac:picMkLst>
        </pc:picChg>
        <pc:picChg chg="del">
          <ac:chgData name="Daniel Carvalho" userId="5d1cc23a-97af-4f53-959c-f03d38fc032e" providerId="ADAL" clId="{F96B0D19-2142-48D1-8544-0C776082A780}" dt="2023-02-25T17:10:01.315" v="2532" actId="478"/>
          <ac:picMkLst>
            <pc:docMk/>
            <pc:sldMk cId="9205848" sldId="358"/>
            <ac:picMk id="9" creationId="{E8AE054A-4600-52F3-7ACA-95B7DD09C2F1}"/>
          </ac:picMkLst>
        </pc:picChg>
        <pc:picChg chg="del">
          <ac:chgData name="Daniel Carvalho" userId="5d1cc23a-97af-4f53-959c-f03d38fc032e" providerId="ADAL" clId="{F96B0D19-2142-48D1-8544-0C776082A780}" dt="2023-02-25T17:10:11.344" v="2540" actId="478"/>
          <ac:picMkLst>
            <pc:docMk/>
            <pc:sldMk cId="9205848" sldId="358"/>
            <ac:picMk id="11" creationId="{264807FA-3A0B-3BB9-9E7A-AEC42CCDBE8B}"/>
          </ac:picMkLst>
        </pc:picChg>
        <pc:picChg chg="del">
          <ac:chgData name="Daniel Carvalho" userId="5d1cc23a-97af-4f53-959c-f03d38fc032e" providerId="ADAL" clId="{F96B0D19-2142-48D1-8544-0C776082A780}" dt="2023-02-25T17:10:01.315" v="2532" actId="478"/>
          <ac:picMkLst>
            <pc:docMk/>
            <pc:sldMk cId="9205848" sldId="358"/>
            <ac:picMk id="13" creationId="{B66F76EB-9558-A416-4612-B3CFEE79EE58}"/>
          </ac:picMkLst>
        </pc:picChg>
      </pc:sldChg>
      <pc:sldChg chg="addSp delSp modSp del mod">
        <pc:chgData name="Daniel Carvalho" userId="5d1cc23a-97af-4f53-959c-f03d38fc032e" providerId="ADAL" clId="{F96B0D19-2142-48D1-8544-0C776082A780}" dt="2023-02-27T20:00:38.814" v="4360"/>
        <pc:sldMkLst>
          <pc:docMk/>
          <pc:sldMk cId="492233014" sldId="359"/>
        </pc:sldMkLst>
        <pc:spChg chg="del mod topLvl">
          <ac:chgData name="Daniel Carvalho" userId="5d1cc23a-97af-4f53-959c-f03d38fc032e" providerId="ADAL" clId="{F96B0D19-2142-48D1-8544-0C776082A780}" dt="2023-02-25T16:33:02.271" v="984" actId="478"/>
          <ac:spMkLst>
            <pc:docMk/>
            <pc:sldMk cId="492233014" sldId="359"/>
            <ac:spMk id="6" creationId="{349F71BF-2BC9-09B3-DB4B-283B62441B97}"/>
          </ac:spMkLst>
        </pc:spChg>
        <pc:spChg chg="del mod topLvl">
          <ac:chgData name="Daniel Carvalho" userId="5d1cc23a-97af-4f53-959c-f03d38fc032e" providerId="ADAL" clId="{F96B0D19-2142-48D1-8544-0C776082A780}" dt="2023-02-25T16:26:40.120" v="688" actId="478"/>
          <ac:spMkLst>
            <pc:docMk/>
            <pc:sldMk cId="492233014" sldId="359"/>
            <ac:spMk id="9" creationId="{29478F05-1FC0-AD11-1F05-DDF60A53E04C}"/>
          </ac:spMkLst>
        </pc:spChg>
        <pc:spChg chg="add mod">
          <ac:chgData name="Daniel Carvalho" userId="5d1cc23a-97af-4f53-959c-f03d38fc032e" providerId="ADAL" clId="{F96B0D19-2142-48D1-8544-0C776082A780}" dt="2023-02-25T16:17:49.853" v="512" actId="571"/>
          <ac:spMkLst>
            <pc:docMk/>
            <pc:sldMk cId="492233014" sldId="359"/>
            <ac:spMk id="21" creationId="{D99AAB11-D0F7-1F11-C0F5-92F064ED9976}"/>
          </ac:spMkLst>
        </pc:spChg>
        <pc:spChg chg="add mod">
          <ac:chgData name="Daniel Carvalho" userId="5d1cc23a-97af-4f53-959c-f03d38fc032e" providerId="ADAL" clId="{F96B0D19-2142-48D1-8544-0C776082A780}" dt="2023-02-25T16:17:49.853" v="512" actId="571"/>
          <ac:spMkLst>
            <pc:docMk/>
            <pc:sldMk cId="492233014" sldId="359"/>
            <ac:spMk id="22" creationId="{C7850F9C-BCE1-8988-921D-3496353D3635}"/>
          </ac:spMkLst>
        </pc:spChg>
        <pc:spChg chg="del mod topLvl">
          <ac:chgData name="Daniel Carvalho" userId="5d1cc23a-97af-4f53-959c-f03d38fc032e" providerId="ADAL" clId="{F96B0D19-2142-48D1-8544-0C776082A780}" dt="2023-02-25T16:33:01.334" v="981" actId="478"/>
          <ac:spMkLst>
            <pc:docMk/>
            <pc:sldMk cId="492233014" sldId="359"/>
            <ac:spMk id="23" creationId="{CC846C89-B51C-3641-2EED-893CA2BE7321}"/>
          </ac:spMkLst>
        </pc:spChg>
        <pc:spChg chg="del mod topLvl">
          <ac:chgData name="Daniel Carvalho" userId="5d1cc23a-97af-4f53-959c-f03d38fc032e" providerId="ADAL" clId="{F96B0D19-2142-48D1-8544-0C776082A780}" dt="2023-02-25T16:33:01.699" v="982" actId="478"/>
          <ac:spMkLst>
            <pc:docMk/>
            <pc:sldMk cId="492233014" sldId="359"/>
            <ac:spMk id="24" creationId="{B9E911F1-F408-AE26-41D3-20FF51626A44}"/>
          </ac:spMkLst>
        </pc:spChg>
        <pc:spChg chg="del">
          <ac:chgData name="Daniel Carvalho" userId="5d1cc23a-97af-4f53-959c-f03d38fc032e" providerId="ADAL" clId="{F96B0D19-2142-48D1-8544-0C776082A780}" dt="2023-02-25T16:17:20.111" v="506" actId="478"/>
          <ac:spMkLst>
            <pc:docMk/>
            <pc:sldMk cId="492233014" sldId="359"/>
            <ac:spMk id="29" creationId="{5733E417-2AE0-081F-31CE-4EE44DAE409B}"/>
          </ac:spMkLst>
        </pc:spChg>
        <pc:spChg chg="del">
          <ac:chgData name="Daniel Carvalho" userId="5d1cc23a-97af-4f53-959c-f03d38fc032e" providerId="ADAL" clId="{F96B0D19-2142-48D1-8544-0C776082A780}" dt="2023-02-25T16:17:19.104" v="505" actId="478"/>
          <ac:spMkLst>
            <pc:docMk/>
            <pc:sldMk cId="492233014" sldId="359"/>
            <ac:spMk id="31" creationId="{DFE015D1-F3C9-02C2-8164-F5C258F149CD}"/>
          </ac:spMkLst>
        </pc:spChg>
        <pc:spChg chg="del">
          <ac:chgData name="Daniel Carvalho" userId="5d1cc23a-97af-4f53-959c-f03d38fc032e" providerId="ADAL" clId="{F96B0D19-2142-48D1-8544-0C776082A780}" dt="2023-02-25T16:17:18.101" v="504" actId="478"/>
          <ac:spMkLst>
            <pc:docMk/>
            <pc:sldMk cId="492233014" sldId="359"/>
            <ac:spMk id="33" creationId="{F748E498-1A4B-31EA-2B39-20E33BE9B03B}"/>
          </ac:spMkLst>
        </pc:spChg>
        <pc:spChg chg="del">
          <ac:chgData name="Daniel Carvalho" userId="5d1cc23a-97af-4f53-959c-f03d38fc032e" providerId="ADAL" clId="{F96B0D19-2142-48D1-8544-0C776082A780}" dt="2023-02-25T16:17:17.154" v="503" actId="478"/>
          <ac:spMkLst>
            <pc:docMk/>
            <pc:sldMk cId="492233014" sldId="359"/>
            <ac:spMk id="35" creationId="{528FC22A-55C5-5E4B-FA48-B81411A8BA40}"/>
          </ac:spMkLst>
        </pc:spChg>
        <pc:spChg chg="add mod">
          <ac:chgData name="Daniel Carvalho" userId="5d1cc23a-97af-4f53-959c-f03d38fc032e" providerId="ADAL" clId="{F96B0D19-2142-48D1-8544-0C776082A780}" dt="2023-02-25T16:17:49.853" v="512" actId="571"/>
          <ac:spMkLst>
            <pc:docMk/>
            <pc:sldMk cId="492233014" sldId="359"/>
            <ac:spMk id="36" creationId="{E1E6C873-A283-94BF-0E32-E27518D12922}"/>
          </ac:spMkLst>
        </pc:spChg>
        <pc:spChg chg="add mod">
          <ac:chgData name="Daniel Carvalho" userId="5d1cc23a-97af-4f53-959c-f03d38fc032e" providerId="ADAL" clId="{F96B0D19-2142-48D1-8544-0C776082A780}" dt="2023-02-25T16:17:49.853" v="512" actId="571"/>
          <ac:spMkLst>
            <pc:docMk/>
            <pc:sldMk cId="492233014" sldId="359"/>
            <ac:spMk id="37" creationId="{63BAD10F-5B9E-21EE-B63C-3786442A89C8}"/>
          </ac:spMkLst>
        </pc:spChg>
        <pc:spChg chg="add mod">
          <ac:chgData name="Daniel Carvalho" userId="5d1cc23a-97af-4f53-959c-f03d38fc032e" providerId="ADAL" clId="{F96B0D19-2142-48D1-8544-0C776082A780}" dt="2023-02-25T16:17:49.853" v="512" actId="571"/>
          <ac:spMkLst>
            <pc:docMk/>
            <pc:sldMk cId="492233014" sldId="359"/>
            <ac:spMk id="38" creationId="{A7E24458-8CFD-7EE9-213D-C82D805B68AE}"/>
          </ac:spMkLst>
        </pc:spChg>
        <pc:spChg chg="add mod">
          <ac:chgData name="Daniel Carvalho" userId="5d1cc23a-97af-4f53-959c-f03d38fc032e" providerId="ADAL" clId="{F96B0D19-2142-48D1-8544-0C776082A780}" dt="2023-02-25T16:35:03.813" v="1038" actId="403"/>
          <ac:spMkLst>
            <pc:docMk/>
            <pc:sldMk cId="492233014" sldId="359"/>
            <ac:spMk id="39" creationId="{718E87E3-0421-064F-D9FA-DF1B4A522C6C}"/>
          </ac:spMkLst>
        </pc:spChg>
        <pc:spChg chg="add mod">
          <ac:chgData name="Daniel Carvalho" userId="5d1cc23a-97af-4f53-959c-f03d38fc032e" providerId="ADAL" clId="{F96B0D19-2142-48D1-8544-0C776082A780}" dt="2023-02-25T16:35:49.026" v="1050" actId="1076"/>
          <ac:spMkLst>
            <pc:docMk/>
            <pc:sldMk cId="492233014" sldId="359"/>
            <ac:spMk id="42" creationId="{596AA3B4-C3E5-AE6E-6C3C-B7048F817265}"/>
          </ac:spMkLst>
        </pc:spChg>
        <pc:spChg chg="add del mod">
          <ac:chgData name="Daniel Carvalho" userId="5d1cc23a-97af-4f53-959c-f03d38fc032e" providerId="ADAL" clId="{F96B0D19-2142-48D1-8544-0C776082A780}" dt="2023-02-25T16:27:35.481" v="732" actId="478"/>
          <ac:spMkLst>
            <pc:docMk/>
            <pc:sldMk cId="492233014" sldId="359"/>
            <ac:spMk id="43" creationId="{C9526DFF-82EB-8F95-9FCB-6DAE9E43D5C6}"/>
          </ac:spMkLst>
        </pc:spChg>
        <pc:spChg chg="add del mod">
          <ac:chgData name="Daniel Carvalho" userId="5d1cc23a-97af-4f53-959c-f03d38fc032e" providerId="ADAL" clId="{F96B0D19-2142-48D1-8544-0C776082A780}" dt="2023-02-25T16:27:36.137" v="733" actId="478"/>
          <ac:spMkLst>
            <pc:docMk/>
            <pc:sldMk cId="492233014" sldId="359"/>
            <ac:spMk id="44" creationId="{5F6A8FB9-DB46-0F6F-02AD-C91779E351BE}"/>
          </ac:spMkLst>
        </pc:spChg>
        <pc:spChg chg="add del mod">
          <ac:chgData name="Daniel Carvalho" userId="5d1cc23a-97af-4f53-959c-f03d38fc032e" providerId="ADAL" clId="{F96B0D19-2142-48D1-8544-0C776082A780}" dt="2023-02-25T16:27:10.328" v="706" actId="478"/>
          <ac:spMkLst>
            <pc:docMk/>
            <pc:sldMk cId="492233014" sldId="359"/>
            <ac:spMk id="45" creationId="{487229C5-E762-520A-4669-2CE87503C1DC}"/>
          </ac:spMkLst>
        </pc:spChg>
        <pc:spChg chg="add mod">
          <ac:chgData name="Daniel Carvalho" userId="5d1cc23a-97af-4f53-959c-f03d38fc032e" providerId="ADAL" clId="{F96B0D19-2142-48D1-8544-0C776082A780}" dt="2023-02-25T16:38:42.124" v="1107" actId="14100"/>
          <ac:spMkLst>
            <pc:docMk/>
            <pc:sldMk cId="492233014" sldId="359"/>
            <ac:spMk id="46" creationId="{C159E387-DF09-EB1B-68CA-B173B024A4D6}"/>
          </ac:spMkLst>
        </pc:spChg>
        <pc:spChg chg="add mod">
          <ac:chgData name="Daniel Carvalho" userId="5d1cc23a-97af-4f53-959c-f03d38fc032e" providerId="ADAL" clId="{F96B0D19-2142-48D1-8544-0C776082A780}" dt="2023-02-25T16:38:38.923" v="1106" actId="14100"/>
          <ac:spMkLst>
            <pc:docMk/>
            <pc:sldMk cId="492233014" sldId="359"/>
            <ac:spMk id="47" creationId="{310BD731-E8D1-D035-609C-A15586B9097F}"/>
          </ac:spMkLst>
        </pc:spChg>
        <pc:spChg chg="add del mod">
          <ac:chgData name="Daniel Carvalho" userId="5d1cc23a-97af-4f53-959c-f03d38fc032e" providerId="ADAL" clId="{F96B0D19-2142-48D1-8544-0C776082A780}" dt="2023-02-25T16:27:42.898" v="738" actId="478"/>
          <ac:spMkLst>
            <pc:docMk/>
            <pc:sldMk cId="492233014" sldId="359"/>
            <ac:spMk id="48" creationId="{229D4A85-46BD-EDFB-5DF0-D2B3C447B497}"/>
          </ac:spMkLst>
        </pc:spChg>
        <pc:spChg chg="add mod">
          <ac:chgData name="Daniel Carvalho" userId="5d1cc23a-97af-4f53-959c-f03d38fc032e" providerId="ADAL" clId="{F96B0D19-2142-48D1-8544-0C776082A780}" dt="2023-02-25T16:33:57.385" v="1017" actId="1076"/>
          <ac:spMkLst>
            <pc:docMk/>
            <pc:sldMk cId="492233014" sldId="359"/>
            <ac:spMk id="49" creationId="{786A0699-C3D7-2C02-69B1-DE2963D4AE5B}"/>
          </ac:spMkLst>
        </pc:spChg>
        <pc:spChg chg="add mod">
          <ac:chgData name="Daniel Carvalho" userId="5d1cc23a-97af-4f53-959c-f03d38fc032e" providerId="ADAL" clId="{F96B0D19-2142-48D1-8544-0C776082A780}" dt="2023-02-25T16:34:34.193" v="1031" actId="1076"/>
          <ac:spMkLst>
            <pc:docMk/>
            <pc:sldMk cId="492233014" sldId="359"/>
            <ac:spMk id="50" creationId="{470DD479-A55B-E97E-C3F8-28558743F92D}"/>
          </ac:spMkLst>
        </pc:spChg>
        <pc:spChg chg="add mod">
          <ac:chgData name="Daniel Carvalho" userId="5d1cc23a-97af-4f53-959c-f03d38fc032e" providerId="ADAL" clId="{F96B0D19-2142-48D1-8544-0C776082A780}" dt="2023-02-25T16:35:26.749" v="1044" actId="1076"/>
          <ac:spMkLst>
            <pc:docMk/>
            <pc:sldMk cId="492233014" sldId="359"/>
            <ac:spMk id="52" creationId="{8C68C5AC-B316-C0F7-E7B8-69A514458CA4}"/>
          </ac:spMkLst>
        </pc:spChg>
        <pc:spChg chg="add mod">
          <ac:chgData name="Daniel Carvalho" userId="5d1cc23a-97af-4f53-959c-f03d38fc032e" providerId="ADAL" clId="{F96B0D19-2142-48D1-8544-0C776082A780}" dt="2023-02-25T16:33:13.159" v="987" actId="1076"/>
          <ac:spMkLst>
            <pc:docMk/>
            <pc:sldMk cId="492233014" sldId="359"/>
            <ac:spMk id="54" creationId="{BBF5830F-98B9-C84F-CBC8-29648C7A616F}"/>
          </ac:spMkLst>
        </pc:spChg>
        <pc:spChg chg="add mod">
          <ac:chgData name="Daniel Carvalho" userId="5d1cc23a-97af-4f53-959c-f03d38fc032e" providerId="ADAL" clId="{F96B0D19-2142-48D1-8544-0C776082A780}" dt="2023-02-25T16:36:03.747" v="1058" actId="1035"/>
          <ac:spMkLst>
            <pc:docMk/>
            <pc:sldMk cId="492233014" sldId="359"/>
            <ac:spMk id="55" creationId="{965C6818-34A7-2D2C-0E23-3AB8D04CB642}"/>
          </ac:spMkLst>
        </pc:spChg>
        <pc:spChg chg="add mod">
          <ac:chgData name="Daniel Carvalho" userId="5d1cc23a-97af-4f53-959c-f03d38fc032e" providerId="ADAL" clId="{F96B0D19-2142-48D1-8544-0C776082A780}" dt="2023-02-25T16:35:59.880" v="1052" actId="1076"/>
          <ac:spMkLst>
            <pc:docMk/>
            <pc:sldMk cId="492233014" sldId="359"/>
            <ac:spMk id="57" creationId="{6A56BA6B-8C27-F65E-43C4-2B367A3C0128}"/>
          </ac:spMkLst>
        </pc:spChg>
        <pc:spChg chg="add del mod">
          <ac:chgData name="Daniel Carvalho" userId="5d1cc23a-97af-4f53-959c-f03d38fc032e" providerId="ADAL" clId="{F96B0D19-2142-48D1-8544-0C776082A780}" dt="2023-02-25T16:36:53.831" v="1067" actId="478"/>
          <ac:spMkLst>
            <pc:docMk/>
            <pc:sldMk cId="492233014" sldId="359"/>
            <ac:spMk id="62" creationId="{34DBF61D-652D-686C-7518-4C6F2B83D6C8}"/>
          </ac:spMkLst>
        </pc:spChg>
        <pc:spChg chg="mod">
          <ac:chgData name="Daniel Carvalho" userId="5d1cc23a-97af-4f53-959c-f03d38fc032e" providerId="ADAL" clId="{F96B0D19-2142-48D1-8544-0C776082A780}" dt="2023-02-27T20:00:38.814" v="4360"/>
          <ac:spMkLst>
            <pc:docMk/>
            <pc:sldMk cId="492233014" sldId="359"/>
            <ac:spMk id="1088" creationId="{00000000-0000-0000-0000-000000000000}"/>
          </ac:spMkLst>
        </pc:spChg>
        <pc:spChg chg="mod">
          <ac:chgData name="Daniel Carvalho" userId="5d1cc23a-97af-4f53-959c-f03d38fc032e" providerId="ADAL" clId="{F96B0D19-2142-48D1-8544-0C776082A780}" dt="2023-02-25T16:38:24.912" v="1100" actId="14100"/>
          <ac:spMkLst>
            <pc:docMk/>
            <pc:sldMk cId="492233014" sldId="359"/>
            <ac:spMk id="1089" creationId="{00000000-0000-0000-0000-000000000000}"/>
          </ac:spMkLst>
        </pc:spChg>
        <pc:spChg chg="del mod topLvl">
          <ac:chgData name="Daniel Carvalho" userId="5d1cc23a-97af-4f53-959c-f03d38fc032e" providerId="ADAL" clId="{F96B0D19-2142-48D1-8544-0C776082A780}" dt="2023-02-25T16:28:38.099" v="769" actId="478"/>
          <ac:spMkLst>
            <pc:docMk/>
            <pc:sldMk cId="492233014" sldId="359"/>
            <ac:spMk id="1091" creationId="{00000000-0000-0000-0000-000000000000}"/>
          </ac:spMkLst>
        </pc:spChg>
        <pc:spChg chg="add mod">
          <ac:chgData name="Daniel Carvalho" userId="5d1cc23a-97af-4f53-959c-f03d38fc032e" providerId="ADAL" clId="{F96B0D19-2142-48D1-8544-0C776082A780}" dt="2023-02-27T16:20:35.045" v="3155" actId="20577"/>
          <ac:spMkLst>
            <pc:docMk/>
            <pc:sldMk cId="492233014" sldId="359"/>
            <ac:spMk id="1095" creationId="{8F55B1D1-56C2-64F3-AD90-712995866108}"/>
          </ac:spMkLst>
        </pc:spChg>
        <pc:spChg chg="del">
          <ac:chgData name="Daniel Carvalho" userId="5d1cc23a-97af-4f53-959c-f03d38fc032e" providerId="ADAL" clId="{F96B0D19-2142-48D1-8544-0C776082A780}" dt="2023-02-25T16:17:07.616" v="497" actId="478"/>
          <ac:spMkLst>
            <pc:docMk/>
            <pc:sldMk cId="492233014" sldId="359"/>
            <ac:spMk id="1098" creationId="{00000000-0000-0000-0000-000000000000}"/>
          </ac:spMkLst>
        </pc:spChg>
        <pc:spChg chg="add mod">
          <ac:chgData name="Daniel Carvalho" userId="5d1cc23a-97af-4f53-959c-f03d38fc032e" providerId="ADAL" clId="{F96B0D19-2142-48D1-8544-0C776082A780}" dt="2023-02-25T16:49:07.421" v="1952" actId="1076"/>
          <ac:spMkLst>
            <pc:docMk/>
            <pc:sldMk cId="492233014" sldId="359"/>
            <ac:spMk id="1099" creationId="{B929E9A3-252D-1E5E-9C90-EE5DDD5FEDD1}"/>
          </ac:spMkLst>
        </pc:spChg>
        <pc:spChg chg="add mod">
          <ac:chgData name="Daniel Carvalho" userId="5d1cc23a-97af-4f53-959c-f03d38fc032e" providerId="ADAL" clId="{F96B0D19-2142-48D1-8544-0C776082A780}" dt="2023-02-25T16:46:14.936" v="1714" actId="1038"/>
          <ac:spMkLst>
            <pc:docMk/>
            <pc:sldMk cId="492233014" sldId="359"/>
            <ac:spMk id="1101" creationId="{6DE6CBE9-1379-ECCC-1CB5-D1B57A1F794A}"/>
          </ac:spMkLst>
        </pc:spChg>
        <pc:spChg chg="add mod">
          <ac:chgData name="Daniel Carvalho" userId="5d1cc23a-97af-4f53-959c-f03d38fc032e" providerId="ADAL" clId="{F96B0D19-2142-48D1-8544-0C776082A780}" dt="2023-02-25T16:45:08.772" v="1671" actId="1076"/>
          <ac:spMkLst>
            <pc:docMk/>
            <pc:sldMk cId="492233014" sldId="359"/>
            <ac:spMk id="1102" creationId="{C9DDDB76-A1BA-8BA0-5F76-A0182D4C5007}"/>
          </ac:spMkLst>
        </pc:spChg>
        <pc:spChg chg="add mod">
          <ac:chgData name="Daniel Carvalho" userId="5d1cc23a-97af-4f53-959c-f03d38fc032e" providerId="ADAL" clId="{F96B0D19-2142-48D1-8544-0C776082A780}" dt="2023-02-25T16:49:16.540" v="1955" actId="1076"/>
          <ac:spMkLst>
            <pc:docMk/>
            <pc:sldMk cId="492233014" sldId="359"/>
            <ac:spMk id="1103" creationId="{6BE7DDFB-4FE7-A8ED-91F9-1732D11FF804}"/>
          </ac:spMkLst>
        </pc:spChg>
        <pc:spChg chg="add del mod">
          <ac:chgData name="Daniel Carvalho" userId="5d1cc23a-97af-4f53-959c-f03d38fc032e" providerId="ADAL" clId="{F96B0D19-2142-48D1-8544-0C776082A780}" dt="2023-02-25T16:45:17.264" v="1673" actId="478"/>
          <ac:spMkLst>
            <pc:docMk/>
            <pc:sldMk cId="492233014" sldId="359"/>
            <ac:spMk id="1105" creationId="{7670A6C1-E636-DA05-EE27-AD41AAD8B57D}"/>
          </ac:spMkLst>
        </pc:spChg>
        <pc:spChg chg="add mod">
          <ac:chgData name="Daniel Carvalho" userId="5d1cc23a-97af-4f53-959c-f03d38fc032e" providerId="ADAL" clId="{F96B0D19-2142-48D1-8544-0C776082A780}" dt="2023-02-25T17:57:58.632" v="2850" actId="1076"/>
          <ac:spMkLst>
            <pc:docMk/>
            <pc:sldMk cId="492233014" sldId="359"/>
            <ac:spMk id="1107" creationId="{23EA534B-3E7D-F2CE-50F2-0CFC6E7F872D}"/>
          </ac:spMkLst>
        </pc:spChg>
        <pc:spChg chg="add mod">
          <ac:chgData name="Daniel Carvalho" userId="5d1cc23a-97af-4f53-959c-f03d38fc032e" providerId="ADAL" clId="{F96B0D19-2142-48D1-8544-0C776082A780}" dt="2023-02-25T17:57:58.794" v="2851" actId="1076"/>
          <ac:spMkLst>
            <pc:docMk/>
            <pc:sldMk cId="492233014" sldId="359"/>
            <ac:spMk id="1108" creationId="{C360AB94-BAF8-A469-7651-4A9913C5B2E3}"/>
          </ac:spMkLst>
        </pc:spChg>
        <pc:spChg chg="add mod">
          <ac:chgData name="Daniel Carvalho" userId="5d1cc23a-97af-4f53-959c-f03d38fc032e" providerId="ADAL" clId="{F96B0D19-2142-48D1-8544-0C776082A780}" dt="2023-02-25T16:49:21.605" v="1958" actId="1076"/>
          <ac:spMkLst>
            <pc:docMk/>
            <pc:sldMk cId="492233014" sldId="359"/>
            <ac:spMk id="1110" creationId="{6BC54913-4778-77C8-0AC6-74D3386BE1D6}"/>
          </ac:spMkLst>
        </pc:spChg>
        <pc:spChg chg="add mod">
          <ac:chgData name="Daniel Carvalho" userId="5d1cc23a-97af-4f53-959c-f03d38fc032e" providerId="ADAL" clId="{F96B0D19-2142-48D1-8544-0C776082A780}" dt="2023-02-25T16:49:46.215" v="1963" actId="1076"/>
          <ac:spMkLst>
            <pc:docMk/>
            <pc:sldMk cId="492233014" sldId="359"/>
            <ac:spMk id="1111" creationId="{CEB30666-BCF6-C796-5E2D-B83C0ADB2A0C}"/>
          </ac:spMkLst>
        </pc:spChg>
        <pc:grpChg chg="del">
          <ac:chgData name="Daniel Carvalho" userId="5d1cc23a-97af-4f53-959c-f03d38fc032e" providerId="ADAL" clId="{F96B0D19-2142-48D1-8544-0C776082A780}" dt="2023-02-25T16:17:09.393" v="498" actId="478"/>
          <ac:grpSpMkLst>
            <pc:docMk/>
            <pc:sldMk cId="492233014" sldId="359"/>
            <ac:grpSpMk id="18" creationId="{55573DE6-CB48-3CE5-055F-41D1F66246B6}"/>
          </ac:grpSpMkLst>
        </pc:grpChg>
        <pc:grpChg chg="del">
          <ac:chgData name="Daniel Carvalho" userId="5d1cc23a-97af-4f53-959c-f03d38fc032e" providerId="ADAL" clId="{F96B0D19-2142-48D1-8544-0C776082A780}" dt="2023-02-25T16:17:11.190" v="499" actId="478"/>
          <ac:grpSpMkLst>
            <pc:docMk/>
            <pc:sldMk cId="492233014" sldId="359"/>
            <ac:grpSpMk id="19" creationId="{018C5ED2-02B0-549F-0DC7-077D065C874A}"/>
          </ac:grpSpMkLst>
        </pc:grpChg>
        <pc:grpChg chg="del">
          <ac:chgData name="Daniel Carvalho" userId="5d1cc23a-97af-4f53-959c-f03d38fc032e" providerId="ADAL" clId="{F96B0D19-2142-48D1-8544-0C776082A780}" dt="2023-02-25T16:17:12.919" v="500" actId="478"/>
          <ac:grpSpMkLst>
            <pc:docMk/>
            <pc:sldMk cId="492233014" sldId="359"/>
            <ac:grpSpMk id="25" creationId="{7AEED5B0-66C8-A3CE-A71E-D3ED1C99ACFE}"/>
          </ac:grpSpMkLst>
        </pc:grpChg>
        <pc:grpChg chg="del">
          <ac:chgData name="Daniel Carvalho" userId="5d1cc23a-97af-4f53-959c-f03d38fc032e" providerId="ADAL" clId="{F96B0D19-2142-48D1-8544-0C776082A780}" dt="2023-02-25T16:17:14.407" v="501" actId="478"/>
          <ac:grpSpMkLst>
            <pc:docMk/>
            <pc:sldMk cId="492233014" sldId="359"/>
            <ac:grpSpMk id="26" creationId="{26C89C9A-8FCD-0A7A-7529-CEFA399269AB}"/>
          </ac:grpSpMkLst>
        </pc:grpChg>
        <pc:grpChg chg="del">
          <ac:chgData name="Daniel Carvalho" userId="5d1cc23a-97af-4f53-959c-f03d38fc032e" providerId="ADAL" clId="{F96B0D19-2142-48D1-8544-0C776082A780}" dt="2023-02-25T16:17:15.941" v="502" actId="478"/>
          <ac:grpSpMkLst>
            <pc:docMk/>
            <pc:sldMk cId="492233014" sldId="359"/>
            <ac:grpSpMk id="27" creationId="{5A577511-7700-468F-F324-8E4189332EB3}"/>
          </ac:grpSpMkLst>
        </pc:grpChg>
        <pc:picChg chg="del topLvl">
          <ac:chgData name="Daniel Carvalho" userId="5d1cc23a-97af-4f53-959c-f03d38fc032e" providerId="ADAL" clId="{F96B0D19-2142-48D1-8544-0C776082A780}" dt="2023-02-25T16:17:09.393" v="498" actId="478"/>
          <ac:picMkLst>
            <pc:docMk/>
            <pc:sldMk cId="492233014" sldId="359"/>
            <ac:picMk id="3" creationId="{55FD6792-DBD5-0568-90D9-CF8C3DA2B233}"/>
          </ac:picMkLst>
        </pc:picChg>
        <pc:picChg chg="del topLvl">
          <ac:chgData name="Daniel Carvalho" userId="5d1cc23a-97af-4f53-959c-f03d38fc032e" providerId="ADAL" clId="{F96B0D19-2142-48D1-8544-0C776082A780}" dt="2023-02-25T16:17:11.190" v="499" actId="478"/>
          <ac:picMkLst>
            <pc:docMk/>
            <pc:sldMk cId="492233014" sldId="359"/>
            <ac:picMk id="5" creationId="{11FA93BB-2689-1858-96B3-FDE77F21B9A8}"/>
          </ac:picMkLst>
        </pc:picChg>
        <pc:picChg chg="del topLvl">
          <ac:chgData name="Daniel Carvalho" userId="5d1cc23a-97af-4f53-959c-f03d38fc032e" providerId="ADAL" clId="{F96B0D19-2142-48D1-8544-0C776082A780}" dt="2023-02-25T16:17:14.407" v="501" actId="478"/>
          <ac:picMkLst>
            <pc:docMk/>
            <pc:sldMk cId="492233014" sldId="359"/>
            <ac:picMk id="15" creationId="{A8B394FB-E3B0-A6C7-FBE6-6C76711BF1C7}"/>
          </ac:picMkLst>
        </pc:picChg>
        <pc:picChg chg="del topLvl">
          <ac:chgData name="Daniel Carvalho" userId="5d1cc23a-97af-4f53-959c-f03d38fc032e" providerId="ADAL" clId="{F96B0D19-2142-48D1-8544-0C776082A780}" dt="2023-02-25T16:17:15.941" v="502" actId="478"/>
          <ac:picMkLst>
            <pc:docMk/>
            <pc:sldMk cId="492233014" sldId="359"/>
            <ac:picMk id="17" creationId="{E76D489F-5C1D-4113-738C-FA7711112E8A}"/>
          </ac:picMkLst>
        </pc:picChg>
        <pc:picChg chg="del topLvl">
          <ac:chgData name="Daniel Carvalho" userId="5d1cc23a-97af-4f53-959c-f03d38fc032e" providerId="ADAL" clId="{F96B0D19-2142-48D1-8544-0C776082A780}" dt="2023-02-25T16:17:12.919" v="500" actId="478"/>
          <ac:picMkLst>
            <pc:docMk/>
            <pc:sldMk cId="492233014" sldId="359"/>
            <ac:picMk id="20" creationId="{6AFFF098-4715-3C3A-77D9-B2B2EF0133D7}"/>
          </ac:picMkLst>
        </pc:picChg>
        <pc:cxnChg chg="mod">
          <ac:chgData name="Daniel Carvalho" userId="5d1cc23a-97af-4f53-959c-f03d38fc032e" providerId="ADAL" clId="{F96B0D19-2142-48D1-8544-0C776082A780}" dt="2023-02-25T16:34:30.736" v="1030" actId="1036"/>
          <ac:cxnSpMkLst>
            <pc:docMk/>
            <pc:sldMk cId="492233014" sldId="359"/>
            <ac:cxnSpMk id="28" creationId="{5F6F527B-D145-5D2E-9210-C93AF3A2C0C9}"/>
          </ac:cxnSpMkLst>
        </pc:cxnChg>
        <pc:cxnChg chg="del mod">
          <ac:chgData name="Daniel Carvalho" userId="5d1cc23a-97af-4f53-959c-f03d38fc032e" providerId="ADAL" clId="{F96B0D19-2142-48D1-8544-0C776082A780}" dt="2023-02-25T16:26:40.752" v="689" actId="478"/>
          <ac:cxnSpMkLst>
            <pc:docMk/>
            <pc:sldMk cId="492233014" sldId="359"/>
            <ac:cxnSpMk id="30" creationId="{0A2143B0-89BC-E16D-BB89-D057E58A51A6}"/>
          </ac:cxnSpMkLst>
        </pc:cxnChg>
        <pc:cxnChg chg="del mod">
          <ac:chgData name="Daniel Carvalho" userId="5d1cc23a-97af-4f53-959c-f03d38fc032e" providerId="ADAL" clId="{F96B0D19-2142-48D1-8544-0C776082A780}" dt="2023-02-25T16:27:47.807" v="742" actId="478"/>
          <ac:cxnSpMkLst>
            <pc:docMk/>
            <pc:sldMk cId="492233014" sldId="359"/>
            <ac:cxnSpMk id="32" creationId="{2630EA2B-2CBC-FC3F-096A-276E1F1659C2}"/>
          </ac:cxnSpMkLst>
        </pc:cxnChg>
        <pc:cxnChg chg="del mod">
          <ac:chgData name="Daniel Carvalho" userId="5d1cc23a-97af-4f53-959c-f03d38fc032e" providerId="ADAL" clId="{F96B0D19-2142-48D1-8544-0C776082A780}" dt="2023-02-25T16:27:51.274" v="744" actId="478"/>
          <ac:cxnSpMkLst>
            <pc:docMk/>
            <pc:sldMk cId="492233014" sldId="359"/>
            <ac:cxnSpMk id="34" creationId="{82709740-EEF5-9F89-2490-19FE8F85BBE0}"/>
          </ac:cxnSpMkLst>
        </pc:cxnChg>
        <pc:cxnChg chg="add del mod">
          <ac:chgData name="Daniel Carvalho" userId="5d1cc23a-97af-4f53-959c-f03d38fc032e" providerId="ADAL" clId="{F96B0D19-2142-48D1-8544-0C776082A780}" dt="2023-02-25T16:35:28.246" v="1045" actId="478"/>
          <ac:cxnSpMkLst>
            <pc:docMk/>
            <pc:sldMk cId="492233014" sldId="359"/>
            <ac:cxnSpMk id="51" creationId="{027F4824-C451-AEFD-5E82-6F5FC2FC3EE8}"/>
          </ac:cxnSpMkLst>
        </pc:cxnChg>
        <pc:cxnChg chg="add del mod">
          <ac:chgData name="Daniel Carvalho" userId="5d1cc23a-97af-4f53-959c-f03d38fc032e" providerId="ADAL" clId="{F96B0D19-2142-48D1-8544-0C776082A780}" dt="2023-02-25T16:33:14.565" v="988" actId="478"/>
          <ac:cxnSpMkLst>
            <pc:docMk/>
            <pc:sldMk cId="492233014" sldId="359"/>
            <ac:cxnSpMk id="53" creationId="{3E831E3A-D71F-7F9B-A4E2-E6C3A13E4DD2}"/>
          </ac:cxnSpMkLst>
        </pc:cxnChg>
        <pc:cxnChg chg="add mod">
          <ac:chgData name="Daniel Carvalho" userId="5d1cc23a-97af-4f53-959c-f03d38fc032e" providerId="ADAL" clId="{F96B0D19-2142-48D1-8544-0C776082A780}" dt="2023-02-25T16:35:36.918" v="1047" actId="1036"/>
          <ac:cxnSpMkLst>
            <pc:docMk/>
            <pc:sldMk cId="492233014" sldId="359"/>
            <ac:cxnSpMk id="56" creationId="{3280E772-A124-54B8-1EEC-55064EDFFFE7}"/>
          </ac:cxnSpMkLst>
        </pc:cxnChg>
        <pc:cxnChg chg="add mod">
          <ac:chgData name="Daniel Carvalho" userId="5d1cc23a-97af-4f53-959c-f03d38fc032e" providerId="ADAL" clId="{F96B0D19-2142-48D1-8544-0C776082A780}" dt="2023-02-25T16:38:30.375" v="1104" actId="1037"/>
          <ac:cxnSpMkLst>
            <pc:docMk/>
            <pc:sldMk cId="492233014" sldId="359"/>
            <ac:cxnSpMk id="59" creationId="{1A24A860-E163-54FC-F43C-FBCB8ADC9BE0}"/>
          </ac:cxnSpMkLst>
        </pc:cxnChg>
        <pc:cxnChg chg="add mod">
          <ac:chgData name="Daniel Carvalho" userId="5d1cc23a-97af-4f53-959c-f03d38fc032e" providerId="ADAL" clId="{F96B0D19-2142-48D1-8544-0C776082A780}" dt="2023-02-25T16:34:48.483" v="1034" actId="1076"/>
          <ac:cxnSpMkLst>
            <pc:docMk/>
            <pc:sldMk cId="492233014" sldId="359"/>
            <ac:cxnSpMk id="60" creationId="{6396DC4F-CD01-F9D8-DD5F-81C9DBF9DF53}"/>
          </ac:cxnSpMkLst>
        </pc:cxnChg>
        <pc:cxnChg chg="add del mod">
          <ac:chgData name="Daniel Carvalho" userId="5d1cc23a-97af-4f53-959c-f03d38fc032e" providerId="ADAL" clId="{F96B0D19-2142-48D1-8544-0C776082A780}" dt="2023-02-25T16:36:52.531" v="1066" actId="478"/>
          <ac:cxnSpMkLst>
            <pc:docMk/>
            <pc:sldMk cId="492233014" sldId="359"/>
            <ac:cxnSpMk id="61" creationId="{BCB0CC13-1B7B-E2FD-8EED-9D3314038FD3}"/>
          </ac:cxnSpMkLst>
        </pc:cxnChg>
        <pc:cxnChg chg="add mod">
          <ac:chgData name="Daniel Carvalho" userId="5d1cc23a-97af-4f53-959c-f03d38fc032e" providerId="ADAL" clId="{F96B0D19-2142-48D1-8544-0C776082A780}" dt="2023-02-25T16:48:24.234" v="1933" actId="14100"/>
          <ac:cxnSpMkLst>
            <pc:docMk/>
            <pc:sldMk cId="492233014" sldId="359"/>
            <ac:cxnSpMk id="1090" creationId="{43D6E840-55C9-2BFB-D708-27A99BA01F05}"/>
          </ac:cxnSpMkLst>
        </pc:cxnChg>
        <pc:cxnChg chg="add mod">
          <ac:chgData name="Daniel Carvalho" userId="5d1cc23a-97af-4f53-959c-f03d38fc032e" providerId="ADAL" clId="{F96B0D19-2142-48D1-8544-0C776082A780}" dt="2023-02-25T16:48:45.601" v="1943" actId="14100"/>
          <ac:cxnSpMkLst>
            <pc:docMk/>
            <pc:sldMk cId="492233014" sldId="359"/>
            <ac:cxnSpMk id="1092" creationId="{44AB5CA8-B7B7-7C77-00AC-E5B8BB20BE19}"/>
          </ac:cxnSpMkLst>
        </pc:cxnChg>
        <pc:cxnChg chg="add mod">
          <ac:chgData name="Daniel Carvalho" userId="5d1cc23a-97af-4f53-959c-f03d38fc032e" providerId="ADAL" clId="{F96B0D19-2142-48D1-8544-0C776082A780}" dt="2023-02-25T16:48:50.487" v="1944" actId="14100"/>
          <ac:cxnSpMkLst>
            <pc:docMk/>
            <pc:sldMk cId="492233014" sldId="359"/>
            <ac:cxnSpMk id="1093" creationId="{3FA7F912-3256-B171-2127-929D18A5EEA1}"/>
          </ac:cxnSpMkLst>
        </pc:cxnChg>
        <pc:cxnChg chg="add mod">
          <ac:chgData name="Daniel Carvalho" userId="5d1cc23a-97af-4f53-959c-f03d38fc032e" providerId="ADAL" clId="{F96B0D19-2142-48D1-8544-0C776082A780}" dt="2023-02-27T17:26:38.225" v="4131" actId="14100"/>
          <ac:cxnSpMkLst>
            <pc:docMk/>
            <pc:sldMk cId="492233014" sldId="359"/>
            <ac:cxnSpMk id="1094" creationId="{0211CA25-57F7-C9D5-A095-26FDD3823B04}"/>
          </ac:cxnSpMkLst>
        </pc:cxnChg>
        <pc:cxnChg chg="del mod">
          <ac:chgData name="Daniel Carvalho" userId="5d1cc23a-97af-4f53-959c-f03d38fc032e" providerId="ADAL" clId="{F96B0D19-2142-48D1-8544-0C776082A780}" dt="2023-02-25T16:33:48.316" v="1014" actId="478"/>
          <ac:cxnSpMkLst>
            <pc:docMk/>
            <pc:sldMk cId="492233014" sldId="359"/>
            <ac:cxnSpMk id="1096" creationId="{00000000-0000-0000-0000-000000000000}"/>
          </ac:cxnSpMkLst>
        </pc:cxnChg>
        <pc:cxnChg chg="add mod">
          <ac:chgData name="Daniel Carvalho" userId="5d1cc23a-97af-4f53-959c-f03d38fc032e" providerId="ADAL" clId="{F96B0D19-2142-48D1-8544-0C776082A780}" dt="2023-02-25T16:48:43.452" v="1942" actId="14100"/>
          <ac:cxnSpMkLst>
            <pc:docMk/>
            <pc:sldMk cId="492233014" sldId="359"/>
            <ac:cxnSpMk id="1097" creationId="{B30AB849-3513-096B-F2EA-0A11911CDF7B}"/>
          </ac:cxnSpMkLst>
        </pc:cxnChg>
        <pc:cxnChg chg="add mod">
          <ac:chgData name="Daniel Carvalho" userId="5d1cc23a-97af-4f53-959c-f03d38fc032e" providerId="ADAL" clId="{F96B0D19-2142-48D1-8544-0C776082A780}" dt="2023-02-25T16:44:06.512" v="1654" actId="1037"/>
          <ac:cxnSpMkLst>
            <pc:docMk/>
            <pc:sldMk cId="492233014" sldId="359"/>
            <ac:cxnSpMk id="1100" creationId="{0106294F-5288-8EFA-97A8-170DF8BF2F1E}"/>
          </ac:cxnSpMkLst>
        </pc:cxnChg>
        <pc:cxnChg chg="add mod">
          <ac:chgData name="Daniel Carvalho" userId="5d1cc23a-97af-4f53-959c-f03d38fc032e" providerId="ADAL" clId="{F96B0D19-2142-48D1-8544-0C776082A780}" dt="2023-02-25T16:46:26.665" v="1717" actId="1076"/>
          <ac:cxnSpMkLst>
            <pc:docMk/>
            <pc:sldMk cId="492233014" sldId="359"/>
            <ac:cxnSpMk id="1106" creationId="{B6A40A57-2970-E297-C619-7D76A8BD7D5E}"/>
          </ac:cxnSpMkLst>
        </pc:cxnChg>
        <pc:cxnChg chg="add mod">
          <ac:chgData name="Daniel Carvalho" userId="5d1cc23a-97af-4f53-959c-f03d38fc032e" providerId="ADAL" clId="{F96B0D19-2142-48D1-8544-0C776082A780}" dt="2023-02-25T16:49:29.023" v="1959" actId="14100"/>
          <ac:cxnSpMkLst>
            <pc:docMk/>
            <pc:sldMk cId="492233014" sldId="359"/>
            <ac:cxnSpMk id="1109" creationId="{FF22EB17-4E54-3C8D-8986-F5DF0ACD490E}"/>
          </ac:cxnSpMkLst>
        </pc:cxnChg>
      </pc:sldChg>
      <pc:sldChg chg="del">
        <pc:chgData name="Daniel Carvalho" userId="5d1cc23a-97af-4f53-959c-f03d38fc032e" providerId="ADAL" clId="{F96B0D19-2142-48D1-8544-0C776082A780}" dt="2023-02-25T15:55:21.342" v="18" actId="2696"/>
        <pc:sldMkLst>
          <pc:docMk/>
          <pc:sldMk cId="643183908" sldId="360"/>
        </pc:sldMkLst>
      </pc:sldChg>
      <pc:sldChg chg="modSp add del mod">
        <pc:chgData name="Daniel Carvalho" userId="5d1cc23a-97af-4f53-959c-f03d38fc032e" providerId="ADAL" clId="{F96B0D19-2142-48D1-8544-0C776082A780}" dt="2023-02-25T16:55:05.059" v="1981" actId="404"/>
        <pc:sldMkLst>
          <pc:docMk/>
          <pc:sldMk cId="2825785208" sldId="361"/>
        </pc:sldMkLst>
        <pc:spChg chg="mod">
          <ac:chgData name="Daniel Carvalho" userId="5d1cc23a-97af-4f53-959c-f03d38fc032e" providerId="ADAL" clId="{F96B0D19-2142-48D1-8544-0C776082A780}" dt="2023-02-25T16:55:05.059" v="1981" actId="404"/>
          <ac:spMkLst>
            <pc:docMk/>
            <pc:sldMk cId="2825785208" sldId="361"/>
            <ac:spMk id="604" creationId="{00000000-0000-0000-0000-000000000000}"/>
          </ac:spMkLst>
        </pc:spChg>
      </pc:sldChg>
      <pc:sldChg chg="addSp delSp modSp add del mod">
        <pc:chgData name="Daniel Carvalho" userId="5d1cc23a-97af-4f53-959c-f03d38fc032e" providerId="ADAL" clId="{F96B0D19-2142-48D1-8544-0C776082A780}" dt="2023-02-27T20:00:38.814" v="4360"/>
        <pc:sldMkLst>
          <pc:docMk/>
          <pc:sldMk cId="3180488184" sldId="362"/>
        </pc:sldMkLst>
        <pc:spChg chg="add mod">
          <ac:chgData name="Daniel Carvalho" userId="5d1cc23a-97af-4f53-959c-f03d38fc032e" providerId="ADAL" clId="{F96B0D19-2142-48D1-8544-0C776082A780}" dt="2023-02-25T17:12:13.461" v="2597" actId="478"/>
          <ac:spMkLst>
            <pc:docMk/>
            <pc:sldMk cId="3180488184" sldId="362"/>
            <ac:spMk id="3" creationId="{3E09F973-60DD-B18E-7331-97318DAD7F0A}"/>
          </ac:spMkLst>
        </pc:spChg>
        <pc:spChg chg="add del mod">
          <ac:chgData name="Daniel Carvalho" userId="5d1cc23a-97af-4f53-959c-f03d38fc032e" providerId="ADAL" clId="{F96B0D19-2142-48D1-8544-0C776082A780}" dt="2023-02-25T17:12:17.798" v="2601" actId="478"/>
          <ac:spMkLst>
            <pc:docMk/>
            <pc:sldMk cId="3180488184" sldId="362"/>
            <ac:spMk id="5" creationId="{B918E557-73EB-4D68-D7C0-EF40647C5C1B}"/>
          </ac:spMkLst>
        </pc:spChg>
        <pc:spChg chg="add del mod">
          <ac:chgData name="Daniel Carvalho" userId="5d1cc23a-97af-4f53-959c-f03d38fc032e" providerId="ADAL" clId="{F96B0D19-2142-48D1-8544-0C776082A780}" dt="2023-02-25T17:12:18.622" v="2602" actId="478"/>
          <ac:spMkLst>
            <pc:docMk/>
            <pc:sldMk cId="3180488184" sldId="362"/>
            <ac:spMk id="7" creationId="{21BD680D-CD19-D45D-AB1D-C6274E471E2E}"/>
          </ac:spMkLst>
        </pc:spChg>
        <pc:spChg chg="del">
          <ac:chgData name="Daniel Carvalho" userId="5d1cc23a-97af-4f53-959c-f03d38fc032e" providerId="ADAL" clId="{F96B0D19-2142-48D1-8544-0C776082A780}" dt="2023-02-25T17:12:14.818" v="2598" actId="478"/>
          <ac:spMkLst>
            <pc:docMk/>
            <pc:sldMk cId="3180488184" sldId="362"/>
            <ac:spMk id="8" creationId="{41012BA5-45F8-E6A4-F81E-7536117E1AEF}"/>
          </ac:spMkLst>
        </pc:spChg>
        <pc:spChg chg="del">
          <ac:chgData name="Daniel Carvalho" userId="5d1cc23a-97af-4f53-959c-f03d38fc032e" providerId="ADAL" clId="{F96B0D19-2142-48D1-8544-0C776082A780}" dt="2023-02-25T17:12:16.581" v="2600" actId="478"/>
          <ac:spMkLst>
            <pc:docMk/>
            <pc:sldMk cId="3180488184" sldId="362"/>
            <ac:spMk id="9" creationId="{035FC717-C0B1-6C07-D494-15837235B60D}"/>
          </ac:spMkLst>
        </pc:spChg>
        <pc:spChg chg="del">
          <ac:chgData name="Daniel Carvalho" userId="5d1cc23a-97af-4f53-959c-f03d38fc032e" providerId="ADAL" clId="{F96B0D19-2142-48D1-8544-0C776082A780}" dt="2023-02-25T17:12:19.940" v="2603" actId="478"/>
          <ac:spMkLst>
            <pc:docMk/>
            <pc:sldMk cId="3180488184" sldId="362"/>
            <ac:spMk id="10" creationId="{03A9DFD4-C62E-55E1-DAA6-94311B84CDCB}"/>
          </ac:spMkLst>
        </pc:spChg>
        <pc:spChg chg="mod">
          <ac:chgData name="Daniel Carvalho" userId="5d1cc23a-97af-4f53-959c-f03d38fc032e" providerId="ADAL" clId="{F96B0D19-2142-48D1-8544-0C776082A780}" dt="2023-02-27T20:00:38.814" v="4360"/>
          <ac:spMkLst>
            <pc:docMk/>
            <pc:sldMk cId="3180488184" sldId="362"/>
            <ac:spMk id="785" creationId="{00000000-0000-0000-0000-000000000000}"/>
          </ac:spMkLst>
        </pc:spChg>
        <pc:spChg chg="del">
          <ac:chgData name="Daniel Carvalho" userId="5d1cc23a-97af-4f53-959c-f03d38fc032e" providerId="ADAL" clId="{F96B0D19-2142-48D1-8544-0C776082A780}" dt="2023-02-25T17:12:13.461" v="2597" actId="478"/>
          <ac:spMkLst>
            <pc:docMk/>
            <pc:sldMk cId="3180488184" sldId="362"/>
            <ac:spMk id="786" creationId="{00000000-0000-0000-0000-000000000000}"/>
          </ac:spMkLst>
        </pc:spChg>
        <pc:spChg chg="del">
          <ac:chgData name="Daniel Carvalho" userId="5d1cc23a-97af-4f53-959c-f03d38fc032e" providerId="ADAL" clId="{F96B0D19-2142-48D1-8544-0C776082A780}" dt="2023-02-25T17:12:13.461" v="2597" actId="478"/>
          <ac:spMkLst>
            <pc:docMk/>
            <pc:sldMk cId="3180488184" sldId="362"/>
            <ac:spMk id="787" creationId="{00000000-0000-0000-0000-000000000000}"/>
          </ac:spMkLst>
        </pc:spChg>
        <pc:spChg chg="del">
          <ac:chgData name="Daniel Carvalho" userId="5d1cc23a-97af-4f53-959c-f03d38fc032e" providerId="ADAL" clId="{F96B0D19-2142-48D1-8544-0C776082A780}" dt="2023-02-25T17:12:13.461" v="2597" actId="478"/>
          <ac:spMkLst>
            <pc:docMk/>
            <pc:sldMk cId="3180488184" sldId="362"/>
            <ac:spMk id="788" creationId="{00000000-0000-0000-0000-000000000000}"/>
          </ac:spMkLst>
        </pc:spChg>
        <pc:grpChg chg="del">
          <ac:chgData name="Daniel Carvalho" userId="5d1cc23a-97af-4f53-959c-f03d38fc032e" providerId="ADAL" clId="{F96B0D19-2142-48D1-8544-0C776082A780}" dt="2023-02-25T17:12:21.285" v="2604" actId="478"/>
          <ac:grpSpMkLst>
            <pc:docMk/>
            <pc:sldMk cId="3180488184" sldId="362"/>
            <ac:grpSpMk id="14" creationId="{9C48165C-D24C-7BC7-4C44-8AA45825D4A1}"/>
          </ac:grpSpMkLst>
        </pc:grpChg>
        <pc:cxnChg chg="del">
          <ac:chgData name="Daniel Carvalho" userId="5d1cc23a-97af-4f53-959c-f03d38fc032e" providerId="ADAL" clId="{F96B0D19-2142-48D1-8544-0C776082A780}" dt="2023-02-25T17:12:15.533" v="2599" actId="478"/>
          <ac:cxnSpMkLst>
            <pc:docMk/>
            <pc:sldMk cId="3180488184" sldId="362"/>
            <ac:cxnSpMk id="12" creationId="{9ADE2194-EB33-04A7-E716-58AE31409C8C}"/>
          </ac:cxnSpMkLst>
        </pc:cxnChg>
      </pc:sldChg>
      <pc:sldChg chg="del">
        <pc:chgData name="Daniel Carvalho" userId="5d1cc23a-97af-4f53-959c-f03d38fc032e" providerId="ADAL" clId="{F96B0D19-2142-48D1-8544-0C776082A780}" dt="2023-02-25T15:55:21.342" v="18" actId="2696"/>
        <pc:sldMkLst>
          <pc:docMk/>
          <pc:sldMk cId="999489169" sldId="363"/>
        </pc:sldMkLst>
      </pc:sldChg>
      <pc:sldChg chg="del">
        <pc:chgData name="Daniel Carvalho" userId="5d1cc23a-97af-4f53-959c-f03d38fc032e" providerId="ADAL" clId="{F96B0D19-2142-48D1-8544-0C776082A780}" dt="2023-02-25T15:55:21.342" v="18" actId="2696"/>
        <pc:sldMkLst>
          <pc:docMk/>
          <pc:sldMk cId="1087689972" sldId="364"/>
        </pc:sldMkLst>
      </pc:sldChg>
      <pc:sldChg chg="del">
        <pc:chgData name="Daniel Carvalho" userId="5d1cc23a-97af-4f53-959c-f03d38fc032e" providerId="ADAL" clId="{F96B0D19-2142-48D1-8544-0C776082A780}" dt="2023-02-25T15:55:21.342" v="18" actId="2696"/>
        <pc:sldMkLst>
          <pc:docMk/>
          <pc:sldMk cId="1721125135" sldId="365"/>
        </pc:sldMkLst>
      </pc:sldChg>
      <pc:sldChg chg="del">
        <pc:chgData name="Daniel Carvalho" userId="5d1cc23a-97af-4f53-959c-f03d38fc032e" providerId="ADAL" clId="{F96B0D19-2142-48D1-8544-0C776082A780}" dt="2023-02-25T15:55:21.342" v="18" actId="2696"/>
        <pc:sldMkLst>
          <pc:docMk/>
          <pc:sldMk cId="2299469968" sldId="366"/>
        </pc:sldMkLst>
      </pc:sldChg>
      <pc:sldChg chg="del">
        <pc:chgData name="Daniel Carvalho" userId="5d1cc23a-97af-4f53-959c-f03d38fc032e" providerId="ADAL" clId="{F96B0D19-2142-48D1-8544-0C776082A780}" dt="2023-02-25T16:08:26.549" v="383" actId="2696"/>
        <pc:sldMkLst>
          <pc:docMk/>
          <pc:sldMk cId="1476631868" sldId="367"/>
        </pc:sldMkLst>
      </pc:sldChg>
      <pc:sldChg chg="modSp mod">
        <pc:chgData name="Daniel Carvalho" userId="5d1cc23a-97af-4f53-959c-f03d38fc032e" providerId="ADAL" clId="{F96B0D19-2142-48D1-8544-0C776082A780}" dt="2023-02-27T20:00:38.814" v="4360"/>
        <pc:sldMkLst>
          <pc:docMk/>
          <pc:sldMk cId="2399333934" sldId="368"/>
        </pc:sldMkLst>
        <pc:spChg chg="mod">
          <ac:chgData name="Daniel Carvalho" userId="5d1cc23a-97af-4f53-959c-f03d38fc032e" providerId="ADAL" clId="{F96B0D19-2142-48D1-8544-0C776082A780}" dt="2023-02-27T20:00:38.814" v="4360"/>
          <ac:spMkLst>
            <pc:docMk/>
            <pc:sldMk cId="2399333934" sldId="368"/>
            <ac:spMk id="2" creationId="{3593453D-F17E-FB1F-D296-1A033990F511}"/>
          </ac:spMkLst>
        </pc:spChg>
        <pc:spChg chg="mod">
          <ac:chgData name="Daniel Carvalho" userId="5d1cc23a-97af-4f53-959c-f03d38fc032e" providerId="ADAL" clId="{F96B0D19-2142-48D1-8544-0C776082A780}" dt="2023-02-27T15:54:34.530" v="3088" actId="5793"/>
          <ac:spMkLst>
            <pc:docMk/>
            <pc:sldMk cId="2399333934" sldId="368"/>
            <ac:spMk id="4" creationId="{09A17EF1-67C1-0D4A-28AD-445CEE2F75EE}"/>
          </ac:spMkLst>
        </pc:spChg>
        <pc:spChg chg="mod">
          <ac:chgData name="Daniel Carvalho" userId="5d1cc23a-97af-4f53-959c-f03d38fc032e" providerId="ADAL" clId="{F96B0D19-2142-48D1-8544-0C776082A780}" dt="2023-02-27T18:21:39.157" v="4155" actId="255"/>
          <ac:spMkLst>
            <pc:docMk/>
            <pc:sldMk cId="2399333934" sldId="368"/>
            <ac:spMk id="5" creationId="{7954B42A-FB5D-1C57-F6AD-0EB32B5D5A96}"/>
          </ac:spMkLst>
        </pc:spChg>
        <pc:spChg chg="mod">
          <ac:chgData name="Daniel Carvalho" userId="5d1cc23a-97af-4f53-959c-f03d38fc032e" providerId="ADAL" clId="{F96B0D19-2142-48D1-8544-0C776082A780}" dt="2023-02-27T18:21:00.795" v="4147" actId="255"/>
          <ac:spMkLst>
            <pc:docMk/>
            <pc:sldMk cId="2399333934" sldId="368"/>
            <ac:spMk id="6" creationId="{B5679BBA-1056-D083-403D-DBF3CA1EB0B8}"/>
          </ac:spMkLst>
        </pc:spChg>
        <pc:spChg chg="mod">
          <ac:chgData name="Daniel Carvalho" userId="5d1cc23a-97af-4f53-959c-f03d38fc032e" providerId="ADAL" clId="{F96B0D19-2142-48D1-8544-0C776082A780}" dt="2023-02-27T18:29:34.698" v="4349" actId="1076"/>
          <ac:spMkLst>
            <pc:docMk/>
            <pc:sldMk cId="2399333934" sldId="368"/>
            <ac:spMk id="8" creationId="{473C6D97-96C4-E701-9EF1-62720920C233}"/>
          </ac:spMkLst>
        </pc:spChg>
        <pc:spChg chg="mod">
          <ac:chgData name="Daniel Carvalho" userId="5d1cc23a-97af-4f53-959c-f03d38fc032e" providerId="ADAL" clId="{F96B0D19-2142-48D1-8544-0C776082A780}" dt="2023-02-27T18:21:08.429" v="4148" actId="255"/>
          <ac:spMkLst>
            <pc:docMk/>
            <pc:sldMk cId="2399333934" sldId="368"/>
            <ac:spMk id="9" creationId="{B4C6B3AA-01EF-A140-B721-3FC6E5E13364}"/>
          </ac:spMkLst>
        </pc:spChg>
        <pc:spChg chg="mod">
          <ac:chgData name="Daniel Carvalho" userId="5d1cc23a-97af-4f53-959c-f03d38fc032e" providerId="ADAL" clId="{F96B0D19-2142-48D1-8544-0C776082A780}" dt="2023-02-27T18:29:40.083" v="4357" actId="1035"/>
          <ac:spMkLst>
            <pc:docMk/>
            <pc:sldMk cId="2399333934" sldId="368"/>
            <ac:spMk id="13" creationId="{1F72501F-D403-BCEC-0578-3FFBB946BE6F}"/>
          </ac:spMkLst>
        </pc:spChg>
        <pc:spChg chg="mod">
          <ac:chgData name="Daniel Carvalho" userId="5d1cc23a-97af-4f53-959c-f03d38fc032e" providerId="ADAL" clId="{F96B0D19-2142-48D1-8544-0C776082A780}" dt="2023-02-27T18:29:26.883" v="4348" actId="1035"/>
          <ac:spMkLst>
            <pc:docMk/>
            <pc:sldMk cId="2399333934" sldId="368"/>
            <ac:spMk id="14" creationId="{4D6B0B4F-005E-C144-BD34-1B5153CD4EE1}"/>
          </ac:spMkLst>
        </pc:spChg>
        <pc:picChg chg="mod">
          <ac:chgData name="Daniel Carvalho" userId="5d1cc23a-97af-4f53-959c-f03d38fc032e" providerId="ADAL" clId="{F96B0D19-2142-48D1-8544-0C776082A780}" dt="2023-02-27T16:06:55.752" v="3089" actId="1076"/>
          <ac:picMkLst>
            <pc:docMk/>
            <pc:sldMk cId="2399333934" sldId="368"/>
            <ac:picMk id="3" creationId="{F5CA74DC-E2BE-F382-615D-E67D47F6848E}"/>
          </ac:picMkLst>
        </pc:picChg>
        <pc:picChg chg="mod">
          <ac:chgData name="Daniel Carvalho" userId="5d1cc23a-97af-4f53-959c-f03d38fc032e" providerId="ADAL" clId="{F96B0D19-2142-48D1-8544-0C776082A780}" dt="2023-02-27T18:20:31.775" v="4143" actId="1076"/>
          <ac:picMkLst>
            <pc:docMk/>
            <pc:sldMk cId="2399333934" sldId="368"/>
            <ac:picMk id="4" creationId="{A16BF8DF-B0DA-E383-BCCA-AC92F41CA624}"/>
          </ac:picMkLst>
        </pc:picChg>
      </pc:sldChg>
      <pc:sldChg chg="delSp modSp mod modTransition">
        <pc:chgData name="Daniel Carvalho" userId="5d1cc23a-97af-4f53-959c-f03d38fc032e" providerId="ADAL" clId="{F96B0D19-2142-48D1-8544-0C776082A780}" dt="2023-02-27T20:00:38.814" v="4360"/>
        <pc:sldMkLst>
          <pc:docMk/>
          <pc:sldMk cId="391259847" sldId="369"/>
        </pc:sldMkLst>
        <pc:spChg chg="mod">
          <ac:chgData name="Daniel Carvalho" userId="5d1cc23a-97af-4f53-959c-f03d38fc032e" providerId="ADAL" clId="{F96B0D19-2142-48D1-8544-0C776082A780}" dt="2023-02-25T16:07:06.057" v="239" actId="1076"/>
          <ac:spMkLst>
            <pc:docMk/>
            <pc:sldMk cId="391259847" sldId="369"/>
            <ac:spMk id="2" creationId="{73701150-3473-C6AE-2704-58D6AB0FA1AC}"/>
          </ac:spMkLst>
        </pc:spChg>
        <pc:spChg chg="del">
          <ac:chgData name="Daniel Carvalho" userId="5d1cc23a-97af-4f53-959c-f03d38fc032e" providerId="ADAL" clId="{F96B0D19-2142-48D1-8544-0C776082A780}" dt="2023-02-25T16:07:01.854" v="238" actId="478"/>
          <ac:spMkLst>
            <pc:docMk/>
            <pc:sldMk cId="391259847" sldId="369"/>
            <ac:spMk id="3" creationId="{AC45B2C8-83E6-4C50-E6A1-19856E521BB4}"/>
          </ac:spMkLst>
        </pc:spChg>
        <pc:spChg chg="mod">
          <ac:chgData name="Daniel Carvalho" userId="5d1cc23a-97af-4f53-959c-f03d38fc032e" providerId="ADAL" clId="{F96B0D19-2142-48D1-8544-0C776082A780}" dt="2023-02-27T11:42:45.075" v="3029" actId="20577"/>
          <ac:spMkLst>
            <pc:docMk/>
            <pc:sldMk cId="391259847" sldId="369"/>
            <ac:spMk id="5" creationId="{2837CCFA-10CD-4000-C1D7-390F5D67E56C}"/>
          </ac:spMkLst>
        </pc:spChg>
        <pc:spChg chg="mod">
          <ac:chgData name="Daniel Carvalho" userId="5d1cc23a-97af-4f53-959c-f03d38fc032e" providerId="ADAL" clId="{F96B0D19-2142-48D1-8544-0C776082A780}" dt="2023-02-27T11:42:20.913" v="3019" actId="313"/>
          <ac:spMkLst>
            <pc:docMk/>
            <pc:sldMk cId="391259847" sldId="369"/>
            <ac:spMk id="6" creationId="{BAC8CB6C-D2F7-CC00-C27A-27ED4F5F44C3}"/>
          </ac:spMkLst>
        </pc:spChg>
        <pc:spChg chg="mod">
          <ac:chgData name="Daniel Carvalho" userId="5d1cc23a-97af-4f53-959c-f03d38fc032e" providerId="ADAL" clId="{F96B0D19-2142-48D1-8544-0C776082A780}" dt="2023-02-27T11:42:35.495" v="3022" actId="20577"/>
          <ac:spMkLst>
            <pc:docMk/>
            <pc:sldMk cId="391259847" sldId="369"/>
            <ac:spMk id="8" creationId="{D6933BA9-D172-6A54-1D2B-51A64A04A5E5}"/>
          </ac:spMkLst>
        </pc:spChg>
      </pc:sldChg>
      <pc:sldChg chg="del">
        <pc:chgData name="Daniel Carvalho" userId="5d1cc23a-97af-4f53-959c-f03d38fc032e" providerId="ADAL" clId="{F96B0D19-2142-48D1-8544-0C776082A780}" dt="2023-02-25T16:15:56.825" v="422" actId="47"/>
        <pc:sldMkLst>
          <pc:docMk/>
          <pc:sldMk cId="833630743" sldId="370"/>
        </pc:sldMkLst>
      </pc:sldChg>
      <pc:sldChg chg="modSp add mod">
        <pc:chgData name="Daniel Carvalho" userId="5d1cc23a-97af-4f53-959c-f03d38fc032e" providerId="ADAL" clId="{F96B0D19-2142-48D1-8544-0C776082A780}" dt="2023-02-25T16:55:00.665" v="1980" actId="404"/>
        <pc:sldMkLst>
          <pc:docMk/>
          <pc:sldMk cId="1601668040" sldId="370"/>
        </pc:sldMkLst>
        <pc:spChg chg="mod">
          <ac:chgData name="Daniel Carvalho" userId="5d1cc23a-97af-4f53-959c-f03d38fc032e" providerId="ADAL" clId="{F96B0D19-2142-48D1-8544-0C776082A780}" dt="2023-02-25T16:55:00.665" v="1980" actId="404"/>
          <ac:spMkLst>
            <pc:docMk/>
            <pc:sldMk cId="1601668040" sldId="370"/>
            <ac:spMk id="604" creationId="{00000000-0000-0000-0000-000000000000}"/>
          </ac:spMkLst>
        </pc:spChg>
      </pc:sldChg>
      <pc:sldChg chg="modSp add mod">
        <pc:chgData name="Daniel Carvalho" userId="5d1cc23a-97af-4f53-959c-f03d38fc032e" providerId="ADAL" clId="{F96B0D19-2142-48D1-8544-0C776082A780}" dt="2023-02-27T12:00:42.037" v="3049" actId="20577"/>
        <pc:sldMkLst>
          <pc:docMk/>
          <pc:sldMk cId="662215805" sldId="371"/>
        </pc:sldMkLst>
        <pc:spChg chg="mod">
          <ac:chgData name="Daniel Carvalho" userId="5d1cc23a-97af-4f53-959c-f03d38fc032e" providerId="ADAL" clId="{F96B0D19-2142-48D1-8544-0C776082A780}" dt="2023-02-27T12:00:42.037" v="3049" actId="20577"/>
          <ac:spMkLst>
            <pc:docMk/>
            <pc:sldMk cId="662215805" sldId="371"/>
            <ac:spMk id="604" creationId="{00000000-0000-0000-0000-000000000000}"/>
          </ac:spMkLst>
        </pc:spChg>
      </pc:sldChg>
      <pc:sldChg chg="modSp new add del">
        <pc:chgData name="Daniel Carvalho" userId="5d1cc23a-97af-4f53-959c-f03d38fc032e" providerId="ADAL" clId="{F96B0D19-2142-48D1-8544-0C776082A780}" dt="2023-02-25T16:54:26.432" v="1975" actId="680"/>
        <pc:sldMkLst>
          <pc:docMk/>
          <pc:sldMk cId="758612092" sldId="372"/>
        </pc:sldMkLst>
        <pc:spChg chg="mod">
          <ac:chgData name="Daniel Carvalho" userId="5d1cc23a-97af-4f53-959c-f03d38fc032e" providerId="ADAL" clId="{F96B0D19-2142-48D1-8544-0C776082A780}" dt="2023-02-25T16:54:24.935" v="1974"/>
          <ac:spMkLst>
            <pc:docMk/>
            <pc:sldMk cId="758612092" sldId="372"/>
            <ac:spMk id="2" creationId="{B2C02426-130C-3E24-E874-04B2F2A0CFF2}"/>
          </ac:spMkLst>
        </pc:spChg>
        <pc:spChg chg="mod">
          <ac:chgData name="Daniel Carvalho" userId="5d1cc23a-97af-4f53-959c-f03d38fc032e" providerId="ADAL" clId="{F96B0D19-2142-48D1-8544-0C776082A780}" dt="2023-02-25T16:54:24.935" v="1974"/>
          <ac:spMkLst>
            <pc:docMk/>
            <pc:sldMk cId="758612092" sldId="372"/>
            <ac:spMk id="3" creationId="{BAB78902-6182-9F78-41D9-33B1BDCBC330}"/>
          </ac:spMkLst>
        </pc:spChg>
      </pc:sldChg>
      <pc:sldChg chg="addSp delSp modSp add mod ord">
        <pc:chgData name="Daniel Carvalho" userId="5d1cc23a-97af-4f53-959c-f03d38fc032e" providerId="ADAL" clId="{F96B0D19-2142-48D1-8544-0C776082A780}" dt="2023-02-27T20:00:38.814" v="4360"/>
        <pc:sldMkLst>
          <pc:docMk/>
          <pc:sldMk cId="2446943075" sldId="372"/>
        </pc:sldMkLst>
        <pc:spChg chg="mod topLvl">
          <ac:chgData name="Daniel Carvalho" userId="5d1cc23a-97af-4f53-959c-f03d38fc032e" providerId="ADAL" clId="{F96B0D19-2142-48D1-8544-0C776082A780}" dt="2023-02-25T16:59:51.764" v="2009" actId="14826"/>
          <ac:spMkLst>
            <pc:docMk/>
            <pc:sldMk cId="2446943075" sldId="372"/>
            <ac:spMk id="6" creationId="{349F71BF-2BC9-09B3-DB4B-283B62441B97}"/>
          </ac:spMkLst>
        </pc:spChg>
        <pc:spChg chg="mod">
          <ac:chgData name="Daniel Carvalho" userId="5d1cc23a-97af-4f53-959c-f03d38fc032e" providerId="ADAL" clId="{F96B0D19-2142-48D1-8544-0C776082A780}" dt="2023-02-25T17:00:02.516" v="2010" actId="14826"/>
          <ac:spMkLst>
            <pc:docMk/>
            <pc:sldMk cId="2446943075" sldId="372"/>
            <ac:spMk id="9" creationId="{29478F05-1FC0-AD11-1F05-DDF60A53E04C}"/>
          </ac:spMkLst>
        </pc:spChg>
        <pc:spChg chg="mod">
          <ac:chgData name="Daniel Carvalho" userId="5d1cc23a-97af-4f53-959c-f03d38fc032e" providerId="ADAL" clId="{F96B0D19-2142-48D1-8544-0C776082A780}" dt="2023-02-25T17:00:12.726" v="2011" actId="14826"/>
          <ac:spMkLst>
            <pc:docMk/>
            <pc:sldMk cId="2446943075" sldId="372"/>
            <ac:spMk id="24" creationId="{B9E911F1-F408-AE26-41D3-20FF51626A44}"/>
          </ac:spMkLst>
        </pc:spChg>
        <pc:spChg chg="mod">
          <ac:chgData name="Daniel Carvalho" userId="5d1cc23a-97af-4f53-959c-f03d38fc032e" providerId="ADAL" clId="{F96B0D19-2142-48D1-8544-0C776082A780}" dt="2023-02-25T17:03:10.300" v="2107" actId="20577"/>
          <ac:spMkLst>
            <pc:docMk/>
            <pc:sldMk cId="2446943075" sldId="372"/>
            <ac:spMk id="29" creationId="{5733E417-2AE0-081F-31CE-4EE44DAE409B}"/>
          </ac:spMkLst>
        </pc:spChg>
        <pc:spChg chg="mod">
          <ac:chgData name="Daniel Carvalho" userId="5d1cc23a-97af-4f53-959c-f03d38fc032e" providerId="ADAL" clId="{F96B0D19-2142-48D1-8544-0C776082A780}" dt="2023-02-25T17:06:02.591" v="2454" actId="20577"/>
          <ac:spMkLst>
            <pc:docMk/>
            <pc:sldMk cId="2446943075" sldId="372"/>
            <ac:spMk id="31" creationId="{DFE015D1-F3C9-02C2-8164-F5C258F149CD}"/>
          </ac:spMkLst>
        </pc:spChg>
        <pc:spChg chg="mod">
          <ac:chgData name="Daniel Carvalho" userId="5d1cc23a-97af-4f53-959c-f03d38fc032e" providerId="ADAL" clId="{F96B0D19-2142-48D1-8544-0C776082A780}" dt="2023-02-25T17:06:41.847" v="2531" actId="20577"/>
          <ac:spMkLst>
            <pc:docMk/>
            <pc:sldMk cId="2446943075" sldId="372"/>
            <ac:spMk id="33" creationId="{F748E498-1A4B-31EA-2B39-20E33BE9B03B}"/>
          </ac:spMkLst>
        </pc:spChg>
        <pc:spChg chg="del">
          <ac:chgData name="Daniel Carvalho" userId="5d1cc23a-97af-4f53-959c-f03d38fc032e" providerId="ADAL" clId="{F96B0D19-2142-48D1-8544-0C776082A780}" dt="2023-02-25T17:00:46.891" v="2021" actId="478"/>
          <ac:spMkLst>
            <pc:docMk/>
            <pc:sldMk cId="2446943075" sldId="372"/>
            <ac:spMk id="35" creationId="{528FC22A-55C5-5E4B-FA48-B81411A8BA40}"/>
          </ac:spMkLst>
        </pc:spChg>
        <pc:spChg chg="mod">
          <ac:chgData name="Daniel Carvalho" userId="5d1cc23a-97af-4f53-959c-f03d38fc032e" providerId="ADAL" clId="{F96B0D19-2142-48D1-8544-0C776082A780}" dt="2023-02-27T20:00:38.814" v="4360"/>
          <ac:spMkLst>
            <pc:docMk/>
            <pc:sldMk cId="2446943075" sldId="372"/>
            <ac:spMk id="1088" creationId="{00000000-0000-0000-0000-000000000000}"/>
          </ac:spMkLst>
        </pc:spChg>
        <pc:spChg chg="mod">
          <ac:chgData name="Daniel Carvalho" userId="5d1cc23a-97af-4f53-959c-f03d38fc032e" providerId="ADAL" clId="{F96B0D19-2142-48D1-8544-0C776082A780}" dt="2023-02-25T17:00:36.666" v="2019" actId="14100"/>
          <ac:spMkLst>
            <pc:docMk/>
            <pc:sldMk cId="2446943075" sldId="372"/>
            <ac:spMk id="1089" creationId="{00000000-0000-0000-0000-000000000000}"/>
          </ac:spMkLst>
        </pc:spChg>
        <pc:spChg chg="mod">
          <ac:chgData name="Daniel Carvalho" userId="5d1cc23a-97af-4f53-959c-f03d38fc032e" providerId="ADAL" clId="{F96B0D19-2142-48D1-8544-0C776082A780}" dt="2023-02-25T16:59:18.937" v="2004" actId="14826"/>
          <ac:spMkLst>
            <pc:docMk/>
            <pc:sldMk cId="2446943075" sldId="372"/>
            <ac:spMk id="1091" creationId="{00000000-0000-0000-0000-000000000000}"/>
          </ac:spMkLst>
        </pc:spChg>
        <pc:spChg chg="mod">
          <ac:chgData name="Daniel Carvalho" userId="5d1cc23a-97af-4f53-959c-f03d38fc032e" providerId="ADAL" clId="{F96B0D19-2142-48D1-8544-0C776082A780}" dt="2023-02-27T17:34:04.217" v="4136" actId="20577"/>
          <ac:spMkLst>
            <pc:docMk/>
            <pc:sldMk cId="2446943075" sldId="372"/>
            <ac:spMk id="1098" creationId="{00000000-0000-0000-0000-000000000000}"/>
          </ac:spMkLst>
        </pc:spChg>
        <pc:grpChg chg="mod">
          <ac:chgData name="Daniel Carvalho" userId="5d1cc23a-97af-4f53-959c-f03d38fc032e" providerId="ADAL" clId="{F96B0D19-2142-48D1-8544-0C776082A780}" dt="2023-02-25T16:59:18.937" v="2004" actId="14826"/>
          <ac:grpSpMkLst>
            <pc:docMk/>
            <pc:sldMk cId="2446943075" sldId="372"/>
            <ac:grpSpMk id="18" creationId="{55573DE6-CB48-3CE5-055F-41D1F66246B6}"/>
          </ac:grpSpMkLst>
        </pc:grpChg>
        <pc:grpChg chg="add del mod">
          <ac:chgData name="Daniel Carvalho" userId="5d1cc23a-97af-4f53-959c-f03d38fc032e" providerId="ADAL" clId="{F96B0D19-2142-48D1-8544-0C776082A780}" dt="2023-02-25T17:02:03.562" v="2034" actId="1076"/>
          <ac:grpSpMkLst>
            <pc:docMk/>
            <pc:sldMk cId="2446943075" sldId="372"/>
            <ac:grpSpMk id="19" creationId="{018C5ED2-02B0-549F-0DC7-077D065C874A}"/>
          </ac:grpSpMkLst>
        </pc:grpChg>
        <pc:grpChg chg="mod">
          <ac:chgData name="Daniel Carvalho" userId="5d1cc23a-97af-4f53-959c-f03d38fc032e" providerId="ADAL" clId="{F96B0D19-2142-48D1-8544-0C776082A780}" dt="2023-02-25T17:02:00.023" v="2033" actId="1076"/>
          <ac:grpSpMkLst>
            <pc:docMk/>
            <pc:sldMk cId="2446943075" sldId="372"/>
            <ac:grpSpMk id="25" creationId="{7AEED5B0-66C8-A3CE-A71E-D3ED1C99ACFE}"/>
          </ac:grpSpMkLst>
        </pc:grpChg>
        <pc:grpChg chg="mod">
          <ac:chgData name="Daniel Carvalho" userId="5d1cc23a-97af-4f53-959c-f03d38fc032e" providerId="ADAL" clId="{F96B0D19-2142-48D1-8544-0C776082A780}" dt="2023-02-25T17:01:58.582" v="2032" actId="1076"/>
          <ac:grpSpMkLst>
            <pc:docMk/>
            <pc:sldMk cId="2446943075" sldId="372"/>
            <ac:grpSpMk id="26" creationId="{26C89C9A-8FCD-0A7A-7529-CEFA399269AB}"/>
          </ac:grpSpMkLst>
        </pc:grpChg>
        <pc:grpChg chg="del">
          <ac:chgData name="Daniel Carvalho" userId="5d1cc23a-97af-4f53-959c-f03d38fc032e" providerId="ADAL" clId="{F96B0D19-2142-48D1-8544-0C776082A780}" dt="2023-02-25T17:00:29.829" v="2017" actId="478"/>
          <ac:grpSpMkLst>
            <pc:docMk/>
            <pc:sldMk cId="2446943075" sldId="372"/>
            <ac:grpSpMk id="27" creationId="{5A577511-7700-468F-F324-8E4189332EB3}"/>
          </ac:grpSpMkLst>
        </pc:grpChg>
        <pc:picChg chg="mod">
          <ac:chgData name="Daniel Carvalho" userId="5d1cc23a-97af-4f53-959c-f03d38fc032e" providerId="ADAL" clId="{F96B0D19-2142-48D1-8544-0C776082A780}" dt="2023-02-25T16:59:18.937" v="2004" actId="14826"/>
          <ac:picMkLst>
            <pc:docMk/>
            <pc:sldMk cId="2446943075" sldId="372"/>
            <ac:picMk id="3" creationId="{55FD6792-DBD5-0568-90D9-CF8C3DA2B233}"/>
          </ac:picMkLst>
        </pc:picChg>
        <pc:picChg chg="add del mod topLvl">
          <ac:chgData name="Daniel Carvalho" userId="5d1cc23a-97af-4f53-959c-f03d38fc032e" providerId="ADAL" clId="{F96B0D19-2142-48D1-8544-0C776082A780}" dt="2023-02-25T17:00:20.740" v="2013" actId="1076"/>
          <ac:picMkLst>
            <pc:docMk/>
            <pc:sldMk cId="2446943075" sldId="372"/>
            <ac:picMk id="5" creationId="{11FA93BB-2689-1858-96B3-FDE77F21B9A8}"/>
          </ac:picMkLst>
        </pc:picChg>
        <pc:picChg chg="mod">
          <ac:chgData name="Daniel Carvalho" userId="5d1cc23a-97af-4f53-959c-f03d38fc032e" providerId="ADAL" clId="{F96B0D19-2142-48D1-8544-0C776082A780}" dt="2023-02-25T17:00:27.682" v="2016" actId="1076"/>
          <ac:picMkLst>
            <pc:docMk/>
            <pc:sldMk cId="2446943075" sldId="372"/>
            <ac:picMk id="15" creationId="{A8B394FB-E3B0-A6C7-FBE6-6C76711BF1C7}"/>
          </ac:picMkLst>
        </pc:picChg>
        <pc:picChg chg="mod">
          <ac:chgData name="Daniel Carvalho" userId="5d1cc23a-97af-4f53-959c-f03d38fc032e" providerId="ADAL" clId="{F96B0D19-2142-48D1-8544-0C776082A780}" dt="2023-02-25T17:00:25.266" v="2015" actId="1076"/>
          <ac:picMkLst>
            <pc:docMk/>
            <pc:sldMk cId="2446943075" sldId="372"/>
            <ac:picMk id="20" creationId="{6AFFF098-4715-3C3A-77D9-B2B2EF0133D7}"/>
          </ac:picMkLst>
        </pc:picChg>
        <pc:cxnChg chg="mod">
          <ac:chgData name="Daniel Carvalho" userId="5d1cc23a-97af-4f53-959c-f03d38fc032e" providerId="ADAL" clId="{F96B0D19-2142-48D1-8544-0C776082A780}" dt="2023-02-25T17:02:47.432" v="2041" actId="1076"/>
          <ac:cxnSpMkLst>
            <pc:docMk/>
            <pc:sldMk cId="2446943075" sldId="372"/>
            <ac:cxnSpMk id="28" creationId="{5F6F527B-D145-5D2E-9210-C93AF3A2C0C9}"/>
          </ac:cxnSpMkLst>
        </pc:cxnChg>
        <pc:cxnChg chg="mod">
          <ac:chgData name="Daniel Carvalho" userId="5d1cc23a-97af-4f53-959c-f03d38fc032e" providerId="ADAL" clId="{F96B0D19-2142-48D1-8544-0C776082A780}" dt="2023-02-25T17:05:08.738" v="2244" actId="1076"/>
          <ac:cxnSpMkLst>
            <pc:docMk/>
            <pc:sldMk cId="2446943075" sldId="372"/>
            <ac:cxnSpMk id="30" creationId="{0A2143B0-89BC-E16D-BB89-D057E58A51A6}"/>
          </ac:cxnSpMkLst>
        </pc:cxnChg>
        <pc:cxnChg chg="mod">
          <ac:chgData name="Daniel Carvalho" userId="5d1cc23a-97af-4f53-959c-f03d38fc032e" providerId="ADAL" clId="{F96B0D19-2142-48D1-8544-0C776082A780}" dt="2023-02-25T17:05:01.308" v="2242" actId="1076"/>
          <ac:cxnSpMkLst>
            <pc:docMk/>
            <pc:sldMk cId="2446943075" sldId="372"/>
            <ac:cxnSpMk id="32" creationId="{2630EA2B-2CBC-FC3F-096A-276E1F1659C2}"/>
          </ac:cxnSpMkLst>
        </pc:cxnChg>
        <pc:cxnChg chg="del">
          <ac:chgData name="Daniel Carvalho" userId="5d1cc23a-97af-4f53-959c-f03d38fc032e" providerId="ADAL" clId="{F96B0D19-2142-48D1-8544-0C776082A780}" dt="2023-02-25T17:00:46.084" v="2020" actId="478"/>
          <ac:cxnSpMkLst>
            <pc:docMk/>
            <pc:sldMk cId="2446943075" sldId="372"/>
            <ac:cxnSpMk id="34" creationId="{82709740-EEF5-9F89-2490-19FE8F85BBE0}"/>
          </ac:cxnSpMkLst>
        </pc:cxnChg>
      </pc:sldChg>
      <pc:sldChg chg="delSp modSp add mod">
        <pc:chgData name="Daniel Carvalho" userId="5d1cc23a-97af-4f53-959c-f03d38fc032e" providerId="ADAL" clId="{F96B0D19-2142-48D1-8544-0C776082A780}" dt="2023-02-27T20:00:38.814" v="4360"/>
        <pc:sldMkLst>
          <pc:docMk/>
          <pc:sldMk cId="791979148" sldId="373"/>
        </pc:sldMkLst>
        <pc:spChg chg="mod">
          <ac:chgData name="Daniel Carvalho" userId="5d1cc23a-97af-4f53-959c-f03d38fc032e" providerId="ADAL" clId="{F96B0D19-2142-48D1-8544-0C776082A780}" dt="2023-02-27T18:23:39.543" v="4225" actId="1036"/>
          <ac:spMkLst>
            <pc:docMk/>
            <pc:sldMk cId="791979148" sldId="373"/>
            <ac:spMk id="39" creationId="{718E87E3-0421-064F-D9FA-DF1B4A522C6C}"/>
          </ac:spMkLst>
        </pc:spChg>
        <pc:spChg chg="mod">
          <ac:chgData name="Daniel Carvalho" userId="5d1cc23a-97af-4f53-959c-f03d38fc032e" providerId="ADAL" clId="{F96B0D19-2142-48D1-8544-0C776082A780}" dt="2023-02-27T18:23:53.263" v="4238" actId="1076"/>
          <ac:spMkLst>
            <pc:docMk/>
            <pc:sldMk cId="791979148" sldId="373"/>
            <ac:spMk id="42" creationId="{596AA3B4-C3E5-AE6E-6C3C-B7048F817265}"/>
          </ac:spMkLst>
        </pc:spChg>
        <pc:spChg chg="del">
          <ac:chgData name="Daniel Carvalho" userId="5d1cc23a-97af-4f53-959c-f03d38fc032e" providerId="ADAL" clId="{F96B0D19-2142-48D1-8544-0C776082A780}" dt="2023-02-25T17:48:33.606" v="2617" actId="478"/>
          <ac:spMkLst>
            <pc:docMk/>
            <pc:sldMk cId="791979148" sldId="373"/>
            <ac:spMk id="46" creationId="{C159E387-DF09-EB1B-68CA-B173B024A4D6}"/>
          </ac:spMkLst>
        </pc:spChg>
        <pc:spChg chg="del">
          <ac:chgData name="Daniel Carvalho" userId="5d1cc23a-97af-4f53-959c-f03d38fc032e" providerId="ADAL" clId="{F96B0D19-2142-48D1-8544-0C776082A780}" dt="2023-02-25T17:48:36.105" v="2618" actId="478"/>
          <ac:spMkLst>
            <pc:docMk/>
            <pc:sldMk cId="791979148" sldId="373"/>
            <ac:spMk id="47" creationId="{310BD731-E8D1-D035-609C-A15586B9097F}"/>
          </ac:spMkLst>
        </pc:spChg>
        <pc:spChg chg="mod">
          <ac:chgData name="Daniel Carvalho" userId="5d1cc23a-97af-4f53-959c-f03d38fc032e" providerId="ADAL" clId="{F96B0D19-2142-48D1-8544-0C776082A780}" dt="2023-02-27T18:23:33.968" v="4193" actId="1036"/>
          <ac:spMkLst>
            <pc:docMk/>
            <pc:sldMk cId="791979148" sldId="373"/>
            <ac:spMk id="49" creationId="{786A0699-C3D7-2C02-69B1-DE2963D4AE5B}"/>
          </ac:spMkLst>
        </pc:spChg>
        <pc:spChg chg="mod">
          <ac:chgData name="Daniel Carvalho" userId="5d1cc23a-97af-4f53-959c-f03d38fc032e" providerId="ADAL" clId="{F96B0D19-2142-48D1-8544-0C776082A780}" dt="2023-02-27T18:23:50.657" v="4237" actId="1037"/>
          <ac:spMkLst>
            <pc:docMk/>
            <pc:sldMk cId="791979148" sldId="373"/>
            <ac:spMk id="50" creationId="{470DD479-A55B-E97E-C3F8-28558743F92D}"/>
          </ac:spMkLst>
        </pc:spChg>
        <pc:spChg chg="del">
          <ac:chgData name="Daniel Carvalho" userId="5d1cc23a-97af-4f53-959c-f03d38fc032e" providerId="ADAL" clId="{F96B0D19-2142-48D1-8544-0C776082A780}" dt="2023-02-25T17:48:36.105" v="2618" actId="478"/>
          <ac:spMkLst>
            <pc:docMk/>
            <pc:sldMk cId="791979148" sldId="373"/>
            <ac:spMk id="52" creationId="{8C68C5AC-B316-C0F7-E7B8-69A514458CA4}"/>
          </ac:spMkLst>
        </pc:spChg>
        <pc:spChg chg="del">
          <ac:chgData name="Daniel Carvalho" userId="5d1cc23a-97af-4f53-959c-f03d38fc032e" providerId="ADAL" clId="{F96B0D19-2142-48D1-8544-0C776082A780}" dt="2023-02-25T17:48:36.105" v="2618" actId="478"/>
          <ac:spMkLst>
            <pc:docMk/>
            <pc:sldMk cId="791979148" sldId="373"/>
            <ac:spMk id="54" creationId="{BBF5830F-98B9-C84F-CBC8-29648C7A616F}"/>
          </ac:spMkLst>
        </pc:spChg>
        <pc:spChg chg="del mod">
          <ac:chgData name="Daniel Carvalho" userId="5d1cc23a-97af-4f53-959c-f03d38fc032e" providerId="ADAL" clId="{F96B0D19-2142-48D1-8544-0C776082A780}" dt="2023-02-25T17:48:40.661" v="2620" actId="478"/>
          <ac:spMkLst>
            <pc:docMk/>
            <pc:sldMk cId="791979148" sldId="373"/>
            <ac:spMk id="55" creationId="{965C6818-34A7-2D2C-0E23-3AB8D04CB642}"/>
          </ac:spMkLst>
        </pc:spChg>
        <pc:spChg chg="del">
          <ac:chgData name="Daniel Carvalho" userId="5d1cc23a-97af-4f53-959c-f03d38fc032e" providerId="ADAL" clId="{F96B0D19-2142-48D1-8544-0C776082A780}" dt="2023-02-25T17:48:43.859" v="2621" actId="478"/>
          <ac:spMkLst>
            <pc:docMk/>
            <pc:sldMk cId="791979148" sldId="373"/>
            <ac:spMk id="57" creationId="{6A56BA6B-8C27-F65E-43C4-2B367A3C0128}"/>
          </ac:spMkLst>
        </pc:spChg>
        <pc:spChg chg="mod">
          <ac:chgData name="Daniel Carvalho" userId="5d1cc23a-97af-4f53-959c-f03d38fc032e" providerId="ADAL" clId="{F96B0D19-2142-48D1-8544-0C776082A780}" dt="2023-02-27T20:00:38.814" v="4360"/>
          <ac:spMkLst>
            <pc:docMk/>
            <pc:sldMk cId="791979148" sldId="373"/>
            <ac:spMk id="1088" creationId="{00000000-0000-0000-0000-000000000000}"/>
          </ac:spMkLst>
        </pc:spChg>
        <pc:spChg chg="mod">
          <ac:chgData name="Daniel Carvalho" userId="5d1cc23a-97af-4f53-959c-f03d38fc032e" providerId="ADAL" clId="{F96B0D19-2142-48D1-8544-0C776082A780}" dt="2023-02-27T18:23:13.417" v="4159" actId="14100"/>
          <ac:spMkLst>
            <pc:docMk/>
            <pc:sldMk cId="791979148" sldId="373"/>
            <ac:spMk id="1089" creationId="{00000000-0000-0000-0000-000000000000}"/>
          </ac:spMkLst>
        </pc:spChg>
        <pc:spChg chg="mod">
          <ac:chgData name="Daniel Carvalho" userId="5d1cc23a-97af-4f53-959c-f03d38fc032e" providerId="ADAL" clId="{F96B0D19-2142-48D1-8544-0C776082A780}" dt="2023-02-27T18:24:12.298" v="4244" actId="255"/>
          <ac:spMkLst>
            <pc:docMk/>
            <pc:sldMk cId="791979148" sldId="373"/>
            <ac:spMk id="1095" creationId="{8F55B1D1-56C2-64F3-AD90-712995866108}"/>
          </ac:spMkLst>
        </pc:spChg>
        <pc:spChg chg="mod">
          <ac:chgData name="Daniel Carvalho" userId="5d1cc23a-97af-4f53-959c-f03d38fc032e" providerId="ADAL" clId="{F96B0D19-2142-48D1-8544-0C776082A780}" dt="2023-02-27T18:24:56.053" v="4299" actId="14100"/>
          <ac:spMkLst>
            <pc:docMk/>
            <pc:sldMk cId="791979148" sldId="373"/>
            <ac:spMk id="1099" creationId="{B929E9A3-252D-1E5E-9C90-EE5DDD5FEDD1}"/>
          </ac:spMkLst>
        </pc:spChg>
        <pc:spChg chg="mod">
          <ac:chgData name="Daniel Carvalho" userId="5d1cc23a-97af-4f53-959c-f03d38fc032e" providerId="ADAL" clId="{F96B0D19-2142-48D1-8544-0C776082A780}" dt="2023-02-27T18:24:49.733" v="4297" actId="1036"/>
          <ac:spMkLst>
            <pc:docMk/>
            <pc:sldMk cId="791979148" sldId="373"/>
            <ac:spMk id="1101" creationId="{6DE6CBE9-1379-ECCC-1CB5-D1B57A1F794A}"/>
          </ac:spMkLst>
        </pc:spChg>
        <pc:spChg chg="mod">
          <ac:chgData name="Daniel Carvalho" userId="5d1cc23a-97af-4f53-959c-f03d38fc032e" providerId="ADAL" clId="{F96B0D19-2142-48D1-8544-0C776082A780}" dt="2023-02-27T18:24:52.942" v="4298" actId="1076"/>
          <ac:spMkLst>
            <pc:docMk/>
            <pc:sldMk cId="791979148" sldId="373"/>
            <ac:spMk id="1102" creationId="{C9DDDB76-A1BA-8BA0-5F76-A0182D4C5007}"/>
          </ac:spMkLst>
        </pc:spChg>
        <pc:spChg chg="del">
          <ac:chgData name="Daniel Carvalho" userId="5d1cc23a-97af-4f53-959c-f03d38fc032e" providerId="ADAL" clId="{F96B0D19-2142-48D1-8544-0C776082A780}" dt="2023-02-25T17:48:46.686" v="2622" actId="478"/>
          <ac:spMkLst>
            <pc:docMk/>
            <pc:sldMk cId="791979148" sldId="373"/>
            <ac:spMk id="1103" creationId="{6BE7DDFB-4FE7-A8ED-91F9-1732D11FF804}"/>
          </ac:spMkLst>
        </pc:spChg>
        <pc:spChg chg="del">
          <ac:chgData name="Daniel Carvalho" userId="5d1cc23a-97af-4f53-959c-f03d38fc032e" providerId="ADAL" clId="{F96B0D19-2142-48D1-8544-0C776082A780}" dt="2023-02-25T17:48:36.105" v="2618" actId="478"/>
          <ac:spMkLst>
            <pc:docMk/>
            <pc:sldMk cId="791979148" sldId="373"/>
            <ac:spMk id="1107" creationId="{23EA534B-3E7D-F2CE-50F2-0CFC6E7F872D}"/>
          </ac:spMkLst>
        </pc:spChg>
        <pc:spChg chg="del">
          <ac:chgData name="Daniel Carvalho" userId="5d1cc23a-97af-4f53-959c-f03d38fc032e" providerId="ADAL" clId="{F96B0D19-2142-48D1-8544-0C776082A780}" dt="2023-02-25T17:48:36.105" v="2618" actId="478"/>
          <ac:spMkLst>
            <pc:docMk/>
            <pc:sldMk cId="791979148" sldId="373"/>
            <ac:spMk id="1108" creationId="{C360AB94-BAF8-A469-7651-4A9913C5B2E3}"/>
          </ac:spMkLst>
        </pc:spChg>
        <pc:spChg chg="del">
          <ac:chgData name="Daniel Carvalho" userId="5d1cc23a-97af-4f53-959c-f03d38fc032e" providerId="ADAL" clId="{F96B0D19-2142-48D1-8544-0C776082A780}" dt="2023-02-25T17:48:36.105" v="2618" actId="478"/>
          <ac:spMkLst>
            <pc:docMk/>
            <pc:sldMk cId="791979148" sldId="373"/>
            <ac:spMk id="1110" creationId="{6BC54913-4778-77C8-0AC6-74D3386BE1D6}"/>
          </ac:spMkLst>
        </pc:spChg>
        <pc:spChg chg="del">
          <ac:chgData name="Daniel Carvalho" userId="5d1cc23a-97af-4f53-959c-f03d38fc032e" providerId="ADAL" clId="{F96B0D19-2142-48D1-8544-0C776082A780}" dt="2023-02-25T17:48:36.105" v="2618" actId="478"/>
          <ac:spMkLst>
            <pc:docMk/>
            <pc:sldMk cId="791979148" sldId="373"/>
            <ac:spMk id="1111" creationId="{CEB30666-BCF6-C796-5E2D-B83C0ADB2A0C}"/>
          </ac:spMkLst>
        </pc:spChg>
        <pc:cxnChg chg="mod">
          <ac:chgData name="Daniel Carvalho" userId="5d1cc23a-97af-4f53-959c-f03d38fc032e" providerId="ADAL" clId="{F96B0D19-2142-48D1-8544-0C776082A780}" dt="2023-02-27T18:23:47.341" v="4226" actId="1076"/>
          <ac:cxnSpMkLst>
            <pc:docMk/>
            <pc:sldMk cId="791979148" sldId="373"/>
            <ac:cxnSpMk id="28" creationId="{5F6F527B-D145-5D2E-9210-C93AF3A2C0C9}"/>
          </ac:cxnSpMkLst>
        </pc:cxnChg>
        <pc:cxnChg chg="del">
          <ac:chgData name="Daniel Carvalho" userId="5d1cc23a-97af-4f53-959c-f03d38fc032e" providerId="ADAL" clId="{F96B0D19-2142-48D1-8544-0C776082A780}" dt="2023-02-25T17:48:36.105" v="2618" actId="478"/>
          <ac:cxnSpMkLst>
            <pc:docMk/>
            <pc:sldMk cId="791979148" sldId="373"/>
            <ac:cxnSpMk id="56" creationId="{3280E772-A124-54B8-1EEC-55064EDFFFE7}"/>
          </ac:cxnSpMkLst>
        </pc:cxnChg>
        <pc:cxnChg chg="mod">
          <ac:chgData name="Daniel Carvalho" userId="5d1cc23a-97af-4f53-959c-f03d38fc032e" providerId="ADAL" clId="{F96B0D19-2142-48D1-8544-0C776082A780}" dt="2023-02-27T18:23:28.616" v="4165" actId="1037"/>
          <ac:cxnSpMkLst>
            <pc:docMk/>
            <pc:sldMk cId="791979148" sldId="373"/>
            <ac:cxnSpMk id="59" creationId="{1A24A860-E163-54FC-F43C-FBCB8ADC9BE0}"/>
          </ac:cxnSpMkLst>
        </pc:cxnChg>
        <pc:cxnChg chg="del">
          <ac:chgData name="Daniel Carvalho" userId="5d1cc23a-97af-4f53-959c-f03d38fc032e" providerId="ADAL" clId="{F96B0D19-2142-48D1-8544-0C776082A780}" dt="2023-02-25T17:48:36.105" v="2618" actId="478"/>
          <ac:cxnSpMkLst>
            <pc:docMk/>
            <pc:sldMk cId="791979148" sldId="373"/>
            <ac:cxnSpMk id="60" creationId="{6396DC4F-CD01-F9D8-DD5F-81C9DBF9DF53}"/>
          </ac:cxnSpMkLst>
        </pc:cxnChg>
        <pc:cxnChg chg="mod">
          <ac:chgData name="Daniel Carvalho" userId="5d1cc23a-97af-4f53-959c-f03d38fc032e" providerId="ADAL" clId="{F96B0D19-2142-48D1-8544-0C776082A780}" dt="2023-02-27T18:23:23.086" v="4161" actId="1076"/>
          <ac:cxnSpMkLst>
            <pc:docMk/>
            <pc:sldMk cId="791979148" sldId="373"/>
            <ac:cxnSpMk id="1090" creationId="{43D6E840-55C9-2BFB-D708-27A99BA01F05}"/>
          </ac:cxnSpMkLst>
        </pc:cxnChg>
        <pc:cxnChg chg="mod">
          <ac:chgData name="Daniel Carvalho" userId="5d1cc23a-97af-4f53-959c-f03d38fc032e" providerId="ADAL" clId="{F96B0D19-2142-48D1-8544-0C776082A780}" dt="2023-02-27T18:24:00.339" v="4241" actId="1076"/>
          <ac:cxnSpMkLst>
            <pc:docMk/>
            <pc:sldMk cId="791979148" sldId="373"/>
            <ac:cxnSpMk id="1092" creationId="{44AB5CA8-B7B7-7C77-00AC-E5B8BB20BE19}"/>
          </ac:cxnSpMkLst>
        </pc:cxnChg>
        <pc:cxnChg chg="del">
          <ac:chgData name="Daniel Carvalho" userId="5d1cc23a-97af-4f53-959c-f03d38fc032e" providerId="ADAL" clId="{F96B0D19-2142-48D1-8544-0C776082A780}" dt="2023-02-25T17:48:36.105" v="2618" actId="478"/>
          <ac:cxnSpMkLst>
            <pc:docMk/>
            <pc:sldMk cId="791979148" sldId="373"/>
            <ac:cxnSpMk id="1093" creationId="{3FA7F912-3256-B171-2127-929D18A5EEA1}"/>
          </ac:cxnSpMkLst>
        </pc:cxnChg>
        <pc:cxnChg chg="del">
          <ac:chgData name="Daniel Carvalho" userId="5d1cc23a-97af-4f53-959c-f03d38fc032e" providerId="ADAL" clId="{F96B0D19-2142-48D1-8544-0C776082A780}" dt="2023-02-25T17:48:36.105" v="2618" actId="478"/>
          <ac:cxnSpMkLst>
            <pc:docMk/>
            <pc:sldMk cId="791979148" sldId="373"/>
            <ac:cxnSpMk id="1094" creationId="{0211CA25-57F7-C9D5-A095-26FDD3823B04}"/>
          </ac:cxnSpMkLst>
        </pc:cxnChg>
        <pc:cxnChg chg="mod">
          <ac:chgData name="Daniel Carvalho" userId="5d1cc23a-97af-4f53-959c-f03d38fc032e" providerId="ADAL" clId="{F96B0D19-2142-48D1-8544-0C776082A780}" dt="2023-02-27T18:24:35.033" v="4272" actId="1037"/>
          <ac:cxnSpMkLst>
            <pc:docMk/>
            <pc:sldMk cId="791979148" sldId="373"/>
            <ac:cxnSpMk id="1097" creationId="{B30AB849-3513-096B-F2EA-0A11911CDF7B}"/>
          </ac:cxnSpMkLst>
        </pc:cxnChg>
        <pc:cxnChg chg="mod">
          <ac:chgData name="Daniel Carvalho" userId="5d1cc23a-97af-4f53-959c-f03d38fc032e" providerId="ADAL" clId="{F96B0D19-2142-48D1-8544-0C776082A780}" dt="2023-02-27T18:24:45.814" v="4291" actId="1038"/>
          <ac:cxnSpMkLst>
            <pc:docMk/>
            <pc:sldMk cId="791979148" sldId="373"/>
            <ac:cxnSpMk id="1100" creationId="{0106294F-5288-8EFA-97A8-170DF8BF2F1E}"/>
          </ac:cxnSpMkLst>
        </pc:cxnChg>
        <pc:cxnChg chg="del">
          <ac:chgData name="Daniel Carvalho" userId="5d1cc23a-97af-4f53-959c-f03d38fc032e" providerId="ADAL" clId="{F96B0D19-2142-48D1-8544-0C776082A780}" dt="2023-02-25T17:48:36.105" v="2618" actId="478"/>
          <ac:cxnSpMkLst>
            <pc:docMk/>
            <pc:sldMk cId="791979148" sldId="373"/>
            <ac:cxnSpMk id="1106" creationId="{B6A40A57-2970-E297-C619-7D76A8BD7D5E}"/>
          </ac:cxnSpMkLst>
        </pc:cxnChg>
        <pc:cxnChg chg="del">
          <ac:chgData name="Daniel Carvalho" userId="5d1cc23a-97af-4f53-959c-f03d38fc032e" providerId="ADAL" clId="{F96B0D19-2142-48D1-8544-0C776082A780}" dt="2023-02-25T17:48:36.105" v="2618" actId="478"/>
          <ac:cxnSpMkLst>
            <pc:docMk/>
            <pc:sldMk cId="791979148" sldId="373"/>
            <ac:cxnSpMk id="1109" creationId="{FF22EB17-4E54-3C8D-8986-F5DF0ACD490E}"/>
          </ac:cxnSpMkLst>
        </pc:cxnChg>
      </pc:sldChg>
      <pc:sldChg chg="add del">
        <pc:chgData name="Daniel Carvalho" userId="5d1cc23a-97af-4f53-959c-f03d38fc032e" providerId="ADAL" clId="{F96B0D19-2142-48D1-8544-0C776082A780}" dt="2023-02-25T18:02:22.808" v="2961" actId="2696"/>
        <pc:sldMkLst>
          <pc:docMk/>
          <pc:sldMk cId="3016151725" sldId="374"/>
        </pc:sldMkLst>
      </pc:sldChg>
      <pc:sldChg chg="add del">
        <pc:chgData name="Daniel Carvalho" userId="5d1cc23a-97af-4f53-959c-f03d38fc032e" providerId="ADAL" clId="{F96B0D19-2142-48D1-8544-0C776082A780}" dt="2023-02-25T17:51:36.706" v="2680" actId="47"/>
        <pc:sldMkLst>
          <pc:docMk/>
          <pc:sldMk cId="247147395" sldId="375"/>
        </pc:sldMkLst>
      </pc:sldChg>
      <pc:sldChg chg="addSp delSp modSp add mod">
        <pc:chgData name="Daniel Carvalho" userId="5d1cc23a-97af-4f53-959c-f03d38fc032e" providerId="ADAL" clId="{F96B0D19-2142-48D1-8544-0C776082A780}" dt="2023-02-27T20:00:38.814" v="4360"/>
        <pc:sldMkLst>
          <pc:docMk/>
          <pc:sldMk cId="2270322504" sldId="376"/>
        </pc:sldMkLst>
        <pc:spChg chg="add mod">
          <ac:chgData name="Daniel Carvalho" userId="5d1cc23a-97af-4f53-959c-f03d38fc032e" providerId="ADAL" clId="{F96B0D19-2142-48D1-8544-0C776082A780}" dt="2023-02-25T17:56:27.854" v="2831" actId="1076"/>
          <ac:spMkLst>
            <pc:docMk/>
            <pc:sldMk cId="2270322504" sldId="376"/>
            <ac:spMk id="2" creationId="{3300BB18-5195-485E-5972-15E2E2164CB0}"/>
          </ac:spMkLst>
        </pc:spChg>
        <pc:spChg chg="add mod">
          <ac:chgData name="Daniel Carvalho" userId="5d1cc23a-97af-4f53-959c-f03d38fc032e" providerId="ADAL" clId="{F96B0D19-2142-48D1-8544-0C776082A780}" dt="2023-02-27T18:25:13.659" v="4305" actId="255"/>
          <ac:spMkLst>
            <pc:docMk/>
            <pc:sldMk cId="2270322504" sldId="376"/>
            <ac:spMk id="3" creationId="{515F771F-6AA3-5C0B-F340-707E66D6B7DA}"/>
          </ac:spMkLst>
        </pc:spChg>
        <pc:spChg chg="add mod">
          <ac:chgData name="Daniel Carvalho" userId="5d1cc23a-97af-4f53-959c-f03d38fc032e" providerId="ADAL" clId="{F96B0D19-2142-48D1-8544-0C776082A780}" dt="2023-02-27T18:25:26.181" v="4309" actId="14100"/>
          <ac:spMkLst>
            <pc:docMk/>
            <pc:sldMk cId="2270322504" sldId="376"/>
            <ac:spMk id="5" creationId="{20E3C028-91B9-ED0E-3404-573D474027FE}"/>
          </ac:spMkLst>
        </pc:spChg>
        <pc:spChg chg="add mod">
          <ac:chgData name="Daniel Carvalho" userId="5d1cc23a-97af-4f53-959c-f03d38fc032e" providerId="ADAL" clId="{F96B0D19-2142-48D1-8544-0C776082A780}" dt="2023-02-25T18:01:48.907" v="2960" actId="14100"/>
          <ac:spMkLst>
            <pc:docMk/>
            <pc:sldMk cId="2270322504" sldId="376"/>
            <ac:spMk id="6" creationId="{72A27910-F049-5E7E-153A-6BB48B468EE6}"/>
          </ac:spMkLst>
        </pc:spChg>
        <pc:spChg chg="add mod">
          <ac:chgData name="Daniel Carvalho" userId="5d1cc23a-97af-4f53-959c-f03d38fc032e" providerId="ADAL" clId="{F96B0D19-2142-48D1-8544-0C776082A780}" dt="2023-02-25T17:56:18.240" v="2825" actId="1036"/>
          <ac:spMkLst>
            <pc:docMk/>
            <pc:sldMk cId="2270322504" sldId="376"/>
            <ac:spMk id="7" creationId="{49AF9AAF-7991-9305-2E55-2F198609F04E}"/>
          </ac:spMkLst>
        </pc:spChg>
        <pc:spChg chg="add mod">
          <ac:chgData name="Daniel Carvalho" userId="5d1cc23a-97af-4f53-959c-f03d38fc032e" providerId="ADAL" clId="{F96B0D19-2142-48D1-8544-0C776082A780}" dt="2023-02-25T18:00:34.193" v="2952" actId="403"/>
          <ac:spMkLst>
            <pc:docMk/>
            <pc:sldMk cId="2270322504" sldId="376"/>
            <ac:spMk id="10" creationId="{2F104795-A6C2-1705-009F-54C33AF85A1F}"/>
          </ac:spMkLst>
        </pc:spChg>
        <pc:spChg chg="del">
          <ac:chgData name="Daniel Carvalho" userId="5d1cc23a-97af-4f53-959c-f03d38fc032e" providerId="ADAL" clId="{F96B0D19-2142-48D1-8544-0C776082A780}" dt="2023-02-25T17:52:25.664" v="2692" actId="478"/>
          <ac:spMkLst>
            <pc:docMk/>
            <pc:sldMk cId="2270322504" sldId="376"/>
            <ac:spMk id="39" creationId="{718E87E3-0421-064F-D9FA-DF1B4A522C6C}"/>
          </ac:spMkLst>
        </pc:spChg>
        <pc:spChg chg="del">
          <ac:chgData name="Daniel Carvalho" userId="5d1cc23a-97af-4f53-959c-f03d38fc032e" providerId="ADAL" clId="{F96B0D19-2142-48D1-8544-0C776082A780}" dt="2023-02-25T17:52:19.050" v="2689" actId="478"/>
          <ac:spMkLst>
            <pc:docMk/>
            <pc:sldMk cId="2270322504" sldId="376"/>
            <ac:spMk id="42" creationId="{596AA3B4-C3E5-AE6E-6C3C-B7048F817265}"/>
          </ac:spMkLst>
        </pc:spChg>
        <pc:spChg chg="del">
          <ac:chgData name="Daniel Carvalho" userId="5d1cc23a-97af-4f53-959c-f03d38fc032e" providerId="ADAL" clId="{F96B0D19-2142-48D1-8544-0C776082A780}" dt="2023-02-25T17:52:28.128" v="2694" actId="478"/>
          <ac:spMkLst>
            <pc:docMk/>
            <pc:sldMk cId="2270322504" sldId="376"/>
            <ac:spMk id="49" creationId="{786A0699-C3D7-2C02-69B1-DE2963D4AE5B}"/>
          </ac:spMkLst>
        </pc:spChg>
        <pc:spChg chg="mod">
          <ac:chgData name="Daniel Carvalho" userId="5d1cc23a-97af-4f53-959c-f03d38fc032e" providerId="ADAL" clId="{F96B0D19-2142-48D1-8544-0C776082A780}" dt="2023-02-25T17:56:25.460" v="2830" actId="1038"/>
          <ac:spMkLst>
            <pc:docMk/>
            <pc:sldMk cId="2270322504" sldId="376"/>
            <ac:spMk id="50" creationId="{470DD479-A55B-E97E-C3F8-28558743F92D}"/>
          </ac:spMkLst>
        </pc:spChg>
        <pc:spChg chg="mod">
          <ac:chgData name="Daniel Carvalho" userId="5d1cc23a-97af-4f53-959c-f03d38fc032e" providerId="ADAL" clId="{F96B0D19-2142-48D1-8544-0C776082A780}" dt="2023-02-27T20:00:38.814" v="4360"/>
          <ac:spMkLst>
            <pc:docMk/>
            <pc:sldMk cId="2270322504" sldId="376"/>
            <ac:spMk id="1088" creationId="{00000000-0000-0000-0000-000000000000}"/>
          </ac:spMkLst>
        </pc:spChg>
        <pc:spChg chg="mod">
          <ac:chgData name="Daniel Carvalho" userId="5d1cc23a-97af-4f53-959c-f03d38fc032e" providerId="ADAL" clId="{F96B0D19-2142-48D1-8544-0C776082A780}" dt="2023-02-25T17:56:06.235" v="2818" actId="1035"/>
          <ac:spMkLst>
            <pc:docMk/>
            <pc:sldMk cId="2270322504" sldId="376"/>
            <ac:spMk id="1089" creationId="{00000000-0000-0000-0000-000000000000}"/>
          </ac:spMkLst>
        </pc:spChg>
        <pc:spChg chg="del mod">
          <ac:chgData name="Daniel Carvalho" userId="5d1cc23a-97af-4f53-959c-f03d38fc032e" providerId="ADAL" clId="{F96B0D19-2142-48D1-8544-0C776082A780}" dt="2023-02-25T17:53:43.886" v="2738" actId="478"/>
          <ac:spMkLst>
            <pc:docMk/>
            <pc:sldMk cId="2270322504" sldId="376"/>
            <ac:spMk id="1095" creationId="{8F55B1D1-56C2-64F3-AD90-712995866108}"/>
          </ac:spMkLst>
        </pc:spChg>
        <pc:spChg chg="del">
          <ac:chgData name="Daniel Carvalho" userId="5d1cc23a-97af-4f53-959c-f03d38fc032e" providerId="ADAL" clId="{F96B0D19-2142-48D1-8544-0C776082A780}" dt="2023-02-25T17:54:14.341" v="2747" actId="478"/>
          <ac:spMkLst>
            <pc:docMk/>
            <pc:sldMk cId="2270322504" sldId="376"/>
            <ac:spMk id="1099" creationId="{B929E9A3-252D-1E5E-9C90-EE5DDD5FEDD1}"/>
          </ac:spMkLst>
        </pc:spChg>
        <pc:spChg chg="mod">
          <ac:chgData name="Daniel Carvalho" userId="5d1cc23a-97af-4f53-959c-f03d38fc032e" providerId="ADAL" clId="{F96B0D19-2142-48D1-8544-0C776082A780}" dt="2023-02-25T17:56:06.235" v="2818" actId="1035"/>
          <ac:spMkLst>
            <pc:docMk/>
            <pc:sldMk cId="2270322504" sldId="376"/>
            <ac:spMk id="1101" creationId="{6DE6CBE9-1379-ECCC-1CB5-D1B57A1F794A}"/>
          </ac:spMkLst>
        </pc:spChg>
        <pc:spChg chg="mod">
          <ac:chgData name="Daniel Carvalho" userId="5d1cc23a-97af-4f53-959c-f03d38fc032e" providerId="ADAL" clId="{F96B0D19-2142-48D1-8544-0C776082A780}" dt="2023-02-25T18:00:31.889" v="2951" actId="403"/>
          <ac:spMkLst>
            <pc:docMk/>
            <pc:sldMk cId="2270322504" sldId="376"/>
            <ac:spMk id="1102" creationId="{C9DDDB76-A1BA-8BA0-5F76-A0182D4C5007}"/>
          </ac:spMkLst>
        </pc:spChg>
        <pc:cxnChg chg="add mod">
          <ac:chgData name="Daniel Carvalho" userId="5d1cc23a-97af-4f53-959c-f03d38fc032e" providerId="ADAL" clId="{F96B0D19-2142-48D1-8544-0C776082A780}" dt="2023-02-25T17:56:06.235" v="2818" actId="1035"/>
          <ac:cxnSpMkLst>
            <pc:docMk/>
            <pc:sldMk cId="2270322504" sldId="376"/>
            <ac:cxnSpMk id="4" creationId="{BD2D6E33-E919-0EE6-3254-ADA2CDA0C339}"/>
          </ac:cxnSpMkLst>
        </pc:cxnChg>
        <pc:cxnChg chg="add mod">
          <ac:chgData name="Daniel Carvalho" userId="5d1cc23a-97af-4f53-959c-f03d38fc032e" providerId="ADAL" clId="{F96B0D19-2142-48D1-8544-0C776082A780}" dt="2023-02-25T18:01:48.657" v="2959" actId="1036"/>
          <ac:cxnSpMkLst>
            <pc:docMk/>
            <pc:sldMk cId="2270322504" sldId="376"/>
            <ac:cxnSpMk id="8" creationId="{F996C04B-55E2-85A9-6D9B-C12B92A3185F}"/>
          </ac:cxnSpMkLst>
        </pc:cxnChg>
        <pc:cxnChg chg="mod">
          <ac:chgData name="Daniel Carvalho" userId="5d1cc23a-97af-4f53-959c-f03d38fc032e" providerId="ADAL" clId="{F96B0D19-2142-48D1-8544-0C776082A780}" dt="2023-02-25T17:56:06.235" v="2818" actId="1035"/>
          <ac:cxnSpMkLst>
            <pc:docMk/>
            <pc:sldMk cId="2270322504" sldId="376"/>
            <ac:cxnSpMk id="28" creationId="{5F6F527B-D145-5D2E-9210-C93AF3A2C0C9}"/>
          </ac:cxnSpMkLst>
        </pc:cxnChg>
        <pc:cxnChg chg="del">
          <ac:chgData name="Daniel Carvalho" userId="5d1cc23a-97af-4f53-959c-f03d38fc032e" providerId="ADAL" clId="{F96B0D19-2142-48D1-8544-0C776082A780}" dt="2023-02-25T17:52:26.762" v="2693" actId="478"/>
          <ac:cxnSpMkLst>
            <pc:docMk/>
            <pc:sldMk cId="2270322504" sldId="376"/>
            <ac:cxnSpMk id="59" creationId="{1A24A860-E163-54FC-F43C-FBCB8ADC9BE0}"/>
          </ac:cxnSpMkLst>
        </pc:cxnChg>
        <pc:cxnChg chg="del mod">
          <ac:chgData name="Daniel Carvalho" userId="5d1cc23a-97af-4f53-959c-f03d38fc032e" providerId="ADAL" clId="{F96B0D19-2142-48D1-8544-0C776082A780}" dt="2023-02-25T17:53:50.125" v="2742" actId="478"/>
          <ac:cxnSpMkLst>
            <pc:docMk/>
            <pc:sldMk cId="2270322504" sldId="376"/>
            <ac:cxnSpMk id="1090" creationId="{43D6E840-55C9-2BFB-D708-27A99BA01F05}"/>
          </ac:cxnSpMkLst>
        </pc:cxnChg>
        <pc:cxnChg chg="mod">
          <ac:chgData name="Daniel Carvalho" userId="5d1cc23a-97af-4f53-959c-f03d38fc032e" providerId="ADAL" clId="{F96B0D19-2142-48D1-8544-0C776082A780}" dt="2023-02-25T17:56:06.235" v="2818" actId="1035"/>
          <ac:cxnSpMkLst>
            <pc:docMk/>
            <pc:sldMk cId="2270322504" sldId="376"/>
            <ac:cxnSpMk id="1092" creationId="{44AB5CA8-B7B7-7C77-00AC-E5B8BB20BE19}"/>
          </ac:cxnSpMkLst>
        </pc:cxnChg>
        <pc:cxnChg chg="mod">
          <ac:chgData name="Daniel Carvalho" userId="5d1cc23a-97af-4f53-959c-f03d38fc032e" providerId="ADAL" clId="{F96B0D19-2142-48D1-8544-0C776082A780}" dt="2023-02-25T17:56:32.146" v="2832" actId="1076"/>
          <ac:cxnSpMkLst>
            <pc:docMk/>
            <pc:sldMk cId="2270322504" sldId="376"/>
            <ac:cxnSpMk id="1097" creationId="{B30AB849-3513-096B-F2EA-0A11911CDF7B}"/>
          </ac:cxnSpMkLst>
        </pc:cxnChg>
        <pc:cxnChg chg="mod">
          <ac:chgData name="Daniel Carvalho" userId="5d1cc23a-97af-4f53-959c-f03d38fc032e" providerId="ADAL" clId="{F96B0D19-2142-48D1-8544-0C776082A780}" dt="2023-02-25T17:56:06.235" v="2818" actId="1035"/>
          <ac:cxnSpMkLst>
            <pc:docMk/>
            <pc:sldMk cId="2270322504" sldId="376"/>
            <ac:cxnSpMk id="1100" creationId="{0106294F-5288-8EFA-97A8-170DF8BF2F1E}"/>
          </ac:cxnSpMkLst>
        </pc:cxnChg>
      </pc:sldChg>
      <pc:sldChg chg="addSp delSp modSp add mod">
        <pc:chgData name="Daniel Carvalho" userId="5d1cc23a-97af-4f53-959c-f03d38fc032e" providerId="ADAL" clId="{F96B0D19-2142-48D1-8544-0C776082A780}" dt="2023-02-27T20:00:38.814" v="4360"/>
        <pc:sldMkLst>
          <pc:docMk/>
          <pc:sldMk cId="747933214" sldId="377"/>
        </pc:sldMkLst>
        <pc:spChg chg="add mod">
          <ac:chgData name="Daniel Carvalho" userId="5d1cc23a-97af-4f53-959c-f03d38fc032e" providerId="ADAL" clId="{F96B0D19-2142-48D1-8544-0C776082A780}" dt="2023-02-27T18:25:59.712" v="4334" actId="1076"/>
          <ac:spMkLst>
            <pc:docMk/>
            <pc:sldMk cId="747933214" sldId="377"/>
            <ac:spMk id="2" creationId="{D55B7132-2E02-65F2-F86D-666963C28CD5}"/>
          </ac:spMkLst>
        </pc:spChg>
        <pc:spChg chg="add mod">
          <ac:chgData name="Daniel Carvalho" userId="5d1cc23a-97af-4f53-959c-f03d38fc032e" providerId="ADAL" clId="{F96B0D19-2142-48D1-8544-0C776082A780}" dt="2023-02-27T18:25:57.200" v="4333" actId="1038"/>
          <ac:spMkLst>
            <pc:docMk/>
            <pc:sldMk cId="747933214" sldId="377"/>
            <ac:spMk id="3" creationId="{D5C29961-5C2B-CCF7-D3D0-230D699B4B08}"/>
          </ac:spMkLst>
        </pc:spChg>
        <pc:spChg chg="add mod">
          <ac:chgData name="Daniel Carvalho" userId="5d1cc23a-97af-4f53-959c-f03d38fc032e" providerId="ADAL" clId="{F96B0D19-2142-48D1-8544-0C776082A780}" dt="2023-02-25T17:59:34.868" v="2924" actId="403"/>
          <ac:spMkLst>
            <pc:docMk/>
            <pc:sldMk cId="747933214" sldId="377"/>
            <ac:spMk id="5" creationId="{05095CC3-C500-8696-C1D9-036DDCDA6603}"/>
          </ac:spMkLst>
        </pc:spChg>
        <pc:spChg chg="add mod">
          <ac:chgData name="Daniel Carvalho" userId="5d1cc23a-97af-4f53-959c-f03d38fc032e" providerId="ADAL" clId="{F96B0D19-2142-48D1-8544-0C776082A780}" dt="2023-02-27T18:26:09.385" v="4340" actId="1076"/>
          <ac:spMkLst>
            <pc:docMk/>
            <pc:sldMk cId="747933214" sldId="377"/>
            <ac:spMk id="6" creationId="{873051CA-B8AD-F2C1-82BC-D2E897A77E19}"/>
          </ac:spMkLst>
        </pc:spChg>
        <pc:spChg chg="add mod">
          <ac:chgData name="Daniel Carvalho" userId="5d1cc23a-97af-4f53-959c-f03d38fc032e" providerId="ADAL" clId="{F96B0D19-2142-48D1-8544-0C776082A780}" dt="2023-02-27T18:25:39.231" v="4312" actId="20577"/>
          <ac:spMkLst>
            <pc:docMk/>
            <pc:sldMk cId="747933214" sldId="377"/>
            <ac:spMk id="7" creationId="{EE451401-648E-693B-3F88-1196EA276758}"/>
          </ac:spMkLst>
        </pc:spChg>
        <pc:spChg chg="del">
          <ac:chgData name="Daniel Carvalho" userId="5d1cc23a-97af-4f53-959c-f03d38fc032e" providerId="ADAL" clId="{F96B0D19-2142-48D1-8544-0C776082A780}" dt="2023-02-25T17:57:34.394" v="2843" actId="478"/>
          <ac:spMkLst>
            <pc:docMk/>
            <pc:sldMk cId="747933214" sldId="377"/>
            <ac:spMk id="39" creationId="{718E87E3-0421-064F-D9FA-DF1B4A522C6C}"/>
          </ac:spMkLst>
        </pc:spChg>
        <pc:spChg chg="del">
          <ac:chgData name="Daniel Carvalho" userId="5d1cc23a-97af-4f53-959c-f03d38fc032e" providerId="ADAL" clId="{F96B0D19-2142-48D1-8544-0C776082A780}" dt="2023-02-25T17:59:38.647" v="2925" actId="478"/>
          <ac:spMkLst>
            <pc:docMk/>
            <pc:sldMk cId="747933214" sldId="377"/>
            <ac:spMk id="42" creationId="{596AA3B4-C3E5-AE6E-6C3C-B7048F817265}"/>
          </ac:spMkLst>
        </pc:spChg>
        <pc:spChg chg="del">
          <ac:chgData name="Daniel Carvalho" userId="5d1cc23a-97af-4f53-959c-f03d38fc032e" providerId="ADAL" clId="{F96B0D19-2142-48D1-8544-0C776082A780}" dt="2023-02-25T17:57:38.544" v="2845" actId="478"/>
          <ac:spMkLst>
            <pc:docMk/>
            <pc:sldMk cId="747933214" sldId="377"/>
            <ac:spMk id="49" creationId="{786A0699-C3D7-2C02-69B1-DE2963D4AE5B}"/>
          </ac:spMkLst>
        </pc:spChg>
        <pc:spChg chg="mod">
          <ac:chgData name="Daniel Carvalho" userId="5d1cc23a-97af-4f53-959c-f03d38fc032e" providerId="ADAL" clId="{F96B0D19-2142-48D1-8544-0C776082A780}" dt="2023-02-25T17:59:29.463" v="2920" actId="1037"/>
          <ac:spMkLst>
            <pc:docMk/>
            <pc:sldMk cId="747933214" sldId="377"/>
            <ac:spMk id="50" creationId="{470DD479-A55B-E97E-C3F8-28558743F92D}"/>
          </ac:spMkLst>
        </pc:spChg>
        <pc:spChg chg="mod">
          <ac:chgData name="Daniel Carvalho" userId="5d1cc23a-97af-4f53-959c-f03d38fc032e" providerId="ADAL" clId="{F96B0D19-2142-48D1-8544-0C776082A780}" dt="2023-02-27T20:00:38.814" v="4360"/>
          <ac:spMkLst>
            <pc:docMk/>
            <pc:sldMk cId="747933214" sldId="377"/>
            <ac:spMk id="1088" creationId="{00000000-0000-0000-0000-000000000000}"/>
          </ac:spMkLst>
        </pc:spChg>
        <pc:spChg chg="mod">
          <ac:chgData name="Daniel Carvalho" userId="5d1cc23a-97af-4f53-959c-f03d38fc032e" providerId="ADAL" clId="{F96B0D19-2142-48D1-8544-0C776082A780}" dt="2023-02-25T17:56:53.148" v="2840" actId="20577"/>
          <ac:spMkLst>
            <pc:docMk/>
            <pc:sldMk cId="747933214" sldId="377"/>
            <ac:spMk id="1089" creationId="{00000000-0000-0000-0000-000000000000}"/>
          </ac:spMkLst>
        </pc:spChg>
        <pc:spChg chg="del">
          <ac:chgData name="Daniel Carvalho" userId="5d1cc23a-97af-4f53-959c-f03d38fc032e" providerId="ADAL" clId="{F96B0D19-2142-48D1-8544-0C776082A780}" dt="2023-02-25T17:59:59.513" v="2940" actId="478"/>
          <ac:spMkLst>
            <pc:docMk/>
            <pc:sldMk cId="747933214" sldId="377"/>
            <ac:spMk id="1095" creationId="{8F55B1D1-56C2-64F3-AD90-712995866108}"/>
          </ac:spMkLst>
        </pc:spChg>
        <pc:spChg chg="del">
          <ac:chgData name="Daniel Carvalho" userId="5d1cc23a-97af-4f53-959c-f03d38fc032e" providerId="ADAL" clId="{F96B0D19-2142-48D1-8544-0C776082A780}" dt="2023-02-25T18:00:01.226" v="2941" actId="478"/>
          <ac:spMkLst>
            <pc:docMk/>
            <pc:sldMk cId="747933214" sldId="377"/>
            <ac:spMk id="1099" creationId="{B929E9A3-252D-1E5E-9C90-EE5DDD5FEDD1}"/>
          </ac:spMkLst>
        </pc:spChg>
        <pc:spChg chg="del">
          <ac:chgData name="Daniel Carvalho" userId="5d1cc23a-97af-4f53-959c-f03d38fc032e" providerId="ADAL" clId="{F96B0D19-2142-48D1-8544-0C776082A780}" dt="2023-02-25T17:59:05.054" v="2885" actId="478"/>
          <ac:spMkLst>
            <pc:docMk/>
            <pc:sldMk cId="747933214" sldId="377"/>
            <ac:spMk id="1101" creationId="{6DE6CBE9-1379-ECCC-1CB5-D1B57A1F794A}"/>
          </ac:spMkLst>
        </pc:spChg>
        <pc:spChg chg="del">
          <ac:chgData name="Daniel Carvalho" userId="5d1cc23a-97af-4f53-959c-f03d38fc032e" providerId="ADAL" clId="{F96B0D19-2142-48D1-8544-0C776082A780}" dt="2023-02-25T17:59:03.530" v="2884" actId="478"/>
          <ac:spMkLst>
            <pc:docMk/>
            <pc:sldMk cId="747933214" sldId="377"/>
            <ac:spMk id="1102" creationId="{C9DDDB76-A1BA-8BA0-5F76-A0182D4C5007}"/>
          </ac:spMkLst>
        </pc:spChg>
        <pc:cxnChg chg="add mod">
          <ac:chgData name="Daniel Carvalho" userId="5d1cc23a-97af-4f53-959c-f03d38fc032e" providerId="ADAL" clId="{F96B0D19-2142-48D1-8544-0C776082A780}" dt="2023-02-27T18:25:49.742" v="4328" actId="1038"/>
          <ac:cxnSpMkLst>
            <pc:docMk/>
            <pc:sldMk cId="747933214" sldId="377"/>
            <ac:cxnSpMk id="4" creationId="{EA5162DC-736A-AD1D-6EB9-4D95E95997C4}"/>
          </ac:cxnSpMkLst>
        </pc:cxnChg>
        <pc:cxnChg chg="mod">
          <ac:chgData name="Daniel Carvalho" userId="5d1cc23a-97af-4f53-959c-f03d38fc032e" providerId="ADAL" clId="{F96B0D19-2142-48D1-8544-0C776082A780}" dt="2023-02-25T17:59:19.101" v="2901" actId="1038"/>
          <ac:cxnSpMkLst>
            <pc:docMk/>
            <pc:sldMk cId="747933214" sldId="377"/>
            <ac:cxnSpMk id="28" creationId="{5F6F527B-D145-5D2E-9210-C93AF3A2C0C9}"/>
          </ac:cxnSpMkLst>
        </pc:cxnChg>
        <pc:cxnChg chg="del">
          <ac:chgData name="Daniel Carvalho" userId="5d1cc23a-97af-4f53-959c-f03d38fc032e" providerId="ADAL" clId="{F96B0D19-2142-48D1-8544-0C776082A780}" dt="2023-02-25T17:57:36.506" v="2844" actId="478"/>
          <ac:cxnSpMkLst>
            <pc:docMk/>
            <pc:sldMk cId="747933214" sldId="377"/>
            <ac:cxnSpMk id="59" creationId="{1A24A860-E163-54FC-F43C-FBCB8ADC9BE0}"/>
          </ac:cxnSpMkLst>
        </pc:cxnChg>
        <pc:cxnChg chg="del">
          <ac:chgData name="Daniel Carvalho" userId="5d1cc23a-97af-4f53-959c-f03d38fc032e" providerId="ADAL" clId="{F96B0D19-2142-48D1-8544-0C776082A780}" dt="2023-02-25T17:59:45.895" v="2928" actId="478"/>
          <ac:cxnSpMkLst>
            <pc:docMk/>
            <pc:sldMk cId="747933214" sldId="377"/>
            <ac:cxnSpMk id="1090" creationId="{43D6E840-55C9-2BFB-D708-27A99BA01F05}"/>
          </ac:cxnSpMkLst>
        </pc:cxnChg>
        <pc:cxnChg chg="mod">
          <ac:chgData name="Daniel Carvalho" userId="5d1cc23a-97af-4f53-959c-f03d38fc032e" providerId="ADAL" clId="{F96B0D19-2142-48D1-8544-0C776082A780}" dt="2023-02-25T18:02:31.036" v="2962" actId="1037"/>
          <ac:cxnSpMkLst>
            <pc:docMk/>
            <pc:sldMk cId="747933214" sldId="377"/>
            <ac:cxnSpMk id="1092" creationId="{44AB5CA8-B7B7-7C77-00AC-E5B8BB20BE19}"/>
          </ac:cxnSpMkLst>
        </pc:cxnChg>
        <pc:cxnChg chg="add del mod">
          <ac:chgData name="Daniel Carvalho" userId="5d1cc23a-97af-4f53-959c-f03d38fc032e" providerId="ADAL" clId="{F96B0D19-2142-48D1-8544-0C776082A780}" dt="2023-02-27T18:25:53.308" v="4329" actId="1076"/>
          <ac:cxnSpMkLst>
            <pc:docMk/>
            <pc:sldMk cId="747933214" sldId="377"/>
            <ac:cxnSpMk id="1097" creationId="{B30AB849-3513-096B-F2EA-0A11911CDF7B}"/>
          </ac:cxnSpMkLst>
        </pc:cxnChg>
        <pc:cxnChg chg="del">
          <ac:chgData name="Daniel Carvalho" userId="5d1cc23a-97af-4f53-959c-f03d38fc032e" providerId="ADAL" clId="{F96B0D19-2142-48D1-8544-0C776082A780}" dt="2023-02-25T17:59:09.585" v="2888" actId="478"/>
          <ac:cxnSpMkLst>
            <pc:docMk/>
            <pc:sldMk cId="747933214" sldId="377"/>
            <ac:cxnSpMk id="1100" creationId="{0106294F-5288-8EFA-97A8-170DF8BF2F1E}"/>
          </ac:cxnSpMkLst>
        </pc:cxnChg>
      </pc:sldChg>
      <pc:sldChg chg="modSp mod">
        <pc:chgData name="Daniel Carvalho" userId="5d1cc23a-97af-4f53-959c-f03d38fc032e" providerId="ADAL" clId="{F96B0D19-2142-48D1-8544-0C776082A780}" dt="2023-02-27T20:00:38.814" v="4360"/>
        <pc:sldMkLst>
          <pc:docMk/>
          <pc:sldMk cId="1664035269" sldId="378"/>
        </pc:sldMkLst>
        <pc:spChg chg="mod">
          <ac:chgData name="Daniel Carvalho" userId="5d1cc23a-97af-4f53-959c-f03d38fc032e" providerId="ADAL" clId="{F96B0D19-2142-48D1-8544-0C776082A780}" dt="2023-02-27T16:23:50.991" v="3171" actId="20577"/>
          <ac:spMkLst>
            <pc:docMk/>
            <pc:sldMk cId="1664035269" sldId="378"/>
            <ac:spMk id="2" creationId="{5560CE94-4E40-3B6E-2023-6006F0499098}"/>
          </ac:spMkLst>
        </pc:spChg>
        <pc:spChg chg="mod">
          <ac:chgData name="Daniel Carvalho" userId="5d1cc23a-97af-4f53-959c-f03d38fc032e" providerId="ADAL" clId="{F96B0D19-2142-48D1-8544-0C776082A780}" dt="2023-02-27T20:00:38.814" v="4360"/>
          <ac:spMkLst>
            <pc:docMk/>
            <pc:sldMk cId="1664035269" sldId="378"/>
            <ac:spMk id="785" creationId="{00000000-0000-0000-0000-000000000000}"/>
          </ac:spMkLst>
        </pc:spChg>
      </pc:sldChg>
      <pc:sldChg chg="modSp mod">
        <pc:chgData name="Daniel Carvalho" userId="5d1cc23a-97af-4f53-959c-f03d38fc032e" providerId="ADAL" clId="{F96B0D19-2142-48D1-8544-0C776082A780}" dt="2023-02-27T20:00:38.814" v="4360"/>
        <pc:sldMkLst>
          <pc:docMk/>
          <pc:sldMk cId="756941622" sldId="379"/>
        </pc:sldMkLst>
        <pc:spChg chg="mod">
          <ac:chgData name="Daniel Carvalho" userId="5d1cc23a-97af-4f53-959c-f03d38fc032e" providerId="ADAL" clId="{F96B0D19-2142-48D1-8544-0C776082A780}" dt="2023-02-27T16:23:38.610" v="3166" actId="5793"/>
          <ac:spMkLst>
            <pc:docMk/>
            <pc:sldMk cId="756941622" sldId="379"/>
            <ac:spMk id="2" creationId="{5560CE94-4E40-3B6E-2023-6006F0499098}"/>
          </ac:spMkLst>
        </pc:spChg>
        <pc:spChg chg="mod">
          <ac:chgData name="Daniel Carvalho" userId="5d1cc23a-97af-4f53-959c-f03d38fc032e" providerId="ADAL" clId="{F96B0D19-2142-48D1-8544-0C776082A780}" dt="2023-02-27T20:00:38.814" v="4360"/>
          <ac:spMkLst>
            <pc:docMk/>
            <pc:sldMk cId="756941622" sldId="379"/>
            <ac:spMk id="785" creationId="{00000000-0000-0000-0000-000000000000}"/>
          </ac:spMkLst>
        </pc:spChg>
        <pc:graphicFrameChg chg="modGraphic">
          <ac:chgData name="Daniel Carvalho" userId="5d1cc23a-97af-4f53-959c-f03d38fc032e" providerId="ADAL" clId="{F96B0D19-2142-48D1-8544-0C776082A780}" dt="2023-02-27T17:01:06.683" v="4129" actId="20577"/>
          <ac:graphicFrameMkLst>
            <pc:docMk/>
            <pc:sldMk cId="756941622" sldId="379"/>
            <ac:graphicFrameMk id="4" creationId="{DD9C43A5-720B-0B4D-9668-19BF736C876F}"/>
          </ac:graphicFrameMkLst>
        </pc:graphicFrameChg>
      </pc:sldChg>
      <pc:sldChg chg="modSp">
        <pc:chgData name="Daniel Carvalho" userId="5d1cc23a-97af-4f53-959c-f03d38fc032e" providerId="ADAL" clId="{F96B0D19-2142-48D1-8544-0C776082A780}" dt="2023-02-27T20:00:38.814" v="4360"/>
        <pc:sldMkLst>
          <pc:docMk/>
          <pc:sldMk cId="1781094625" sldId="380"/>
        </pc:sldMkLst>
        <pc:spChg chg="mod">
          <ac:chgData name="Daniel Carvalho" userId="5d1cc23a-97af-4f53-959c-f03d38fc032e" providerId="ADAL" clId="{F96B0D19-2142-48D1-8544-0C776082A780}" dt="2023-02-27T20:00:38.814" v="4360"/>
          <ac:spMkLst>
            <pc:docMk/>
            <pc:sldMk cId="1781094625" sldId="380"/>
            <ac:spMk id="959" creationId="{00000000-0000-0000-0000-000000000000}"/>
          </ac:spMkLst>
        </pc:spChg>
      </pc:sldChg>
      <pc:sldChg chg="addSp delSp modSp new mod modClrScheme chgLayout">
        <pc:chgData name="Daniel Carvalho" userId="5d1cc23a-97af-4f53-959c-f03d38fc032e" providerId="ADAL" clId="{F96B0D19-2142-48D1-8544-0C776082A780}" dt="2023-02-27T20:03:41.698" v="4396" actId="478"/>
        <pc:sldMkLst>
          <pc:docMk/>
          <pc:sldMk cId="611367747" sldId="381"/>
        </pc:sldMkLst>
        <pc:spChg chg="del mod">
          <ac:chgData name="Daniel Carvalho" userId="5d1cc23a-97af-4f53-959c-f03d38fc032e" providerId="ADAL" clId="{F96B0D19-2142-48D1-8544-0C776082A780}" dt="2023-02-27T20:00:52.607" v="4361" actId="700"/>
          <ac:spMkLst>
            <pc:docMk/>
            <pc:sldMk cId="611367747" sldId="381"/>
            <ac:spMk id="2" creationId="{0A74DDCF-9F47-2C7B-A676-31720D08DF67}"/>
          </ac:spMkLst>
        </pc:spChg>
        <pc:spChg chg="add mod">
          <ac:chgData name="Daniel Carvalho" userId="5d1cc23a-97af-4f53-959c-f03d38fc032e" providerId="ADAL" clId="{F96B0D19-2142-48D1-8544-0C776082A780}" dt="2023-02-27T20:01:37.315" v="4365" actId="164"/>
          <ac:spMkLst>
            <pc:docMk/>
            <pc:sldMk cId="611367747" sldId="381"/>
            <ac:spMk id="4" creationId="{F61937F8-DB4E-D8B9-18EC-ADEC294EA10E}"/>
          </ac:spMkLst>
        </pc:spChg>
        <pc:spChg chg="add del mod">
          <ac:chgData name="Daniel Carvalho" userId="5d1cc23a-97af-4f53-959c-f03d38fc032e" providerId="ADAL" clId="{F96B0D19-2142-48D1-8544-0C776082A780}" dt="2023-02-27T20:03:41.698" v="4396" actId="478"/>
          <ac:spMkLst>
            <pc:docMk/>
            <pc:sldMk cId="611367747" sldId="381"/>
            <ac:spMk id="6" creationId="{66CFFDFB-7219-4C88-3E03-1DCE71B113B0}"/>
          </ac:spMkLst>
        </pc:spChg>
        <pc:grpChg chg="add mod">
          <ac:chgData name="Daniel Carvalho" userId="5d1cc23a-97af-4f53-959c-f03d38fc032e" providerId="ADAL" clId="{F96B0D19-2142-48D1-8544-0C776082A780}" dt="2023-02-27T20:01:53.008" v="4368" actId="1076"/>
          <ac:grpSpMkLst>
            <pc:docMk/>
            <pc:sldMk cId="611367747" sldId="381"/>
            <ac:grpSpMk id="5" creationId="{B894F674-EFA6-A75B-4DB1-D89F2185C903}"/>
          </ac:grpSpMkLst>
        </pc:grpChg>
        <pc:picChg chg="add mod">
          <ac:chgData name="Daniel Carvalho" userId="5d1cc23a-97af-4f53-959c-f03d38fc032e" providerId="ADAL" clId="{F96B0D19-2142-48D1-8544-0C776082A780}" dt="2023-02-27T20:01:37.315" v="4365" actId="164"/>
          <ac:picMkLst>
            <pc:docMk/>
            <pc:sldMk cId="611367747" sldId="381"/>
            <ac:picMk id="3" creationId="{5F4AE6AC-E652-5FFE-8456-A95FFF7B6A30}"/>
          </ac:picMkLst>
        </pc:picChg>
      </pc:sldChg>
      <pc:sldMasterChg chg="setBg delSldLayout modSldLayout">
        <pc:chgData name="Daniel Carvalho" userId="5d1cc23a-97af-4f53-959c-f03d38fc032e" providerId="ADAL" clId="{F96B0D19-2142-48D1-8544-0C776082A780}" dt="2023-02-25T16:54:24.127" v="1972"/>
        <pc:sldMasterMkLst>
          <pc:docMk/>
          <pc:sldMasterMk cId="0" sldId="2147483676"/>
        </pc:sldMasterMkLst>
        <pc:sldLayoutChg chg="del">
          <pc:chgData name="Daniel Carvalho" userId="5d1cc23a-97af-4f53-959c-f03d38fc032e" providerId="ADAL" clId="{F96B0D19-2142-48D1-8544-0C776082A780}" dt="2023-02-25T15:55:21.342" v="18" actId="2696"/>
          <pc:sldLayoutMkLst>
            <pc:docMk/>
            <pc:sldMasterMk cId="0" sldId="2147483676"/>
            <pc:sldLayoutMk cId="0" sldId="2147483652"/>
          </pc:sldLayoutMkLst>
        </pc:sldLayoutChg>
        <pc:sldLayoutChg chg="del">
          <pc:chgData name="Daniel Carvalho" userId="5d1cc23a-97af-4f53-959c-f03d38fc032e" providerId="ADAL" clId="{F96B0D19-2142-48D1-8544-0C776082A780}" dt="2023-02-25T15:55:21.342" v="18" actId="2696"/>
          <pc:sldLayoutMkLst>
            <pc:docMk/>
            <pc:sldMasterMk cId="0" sldId="2147483676"/>
            <pc:sldLayoutMk cId="0" sldId="2147483655"/>
          </pc:sldLayoutMkLst>
        </pc:sldLayoutChg>
        <pc:sldLayoutChg chg="del">
          <pc:chgData name="Daniel Carvalho" userId="5d1cc23a-97af-4f53-959c-f03d38fc032e" providerId="ADAL" clId="{F96B0D19-2142-48D1-8544-0C776082A780}" dt="2023-02-25T15:55:21.342" v="18" actId="2696"/>
          <pc:sldLayoutMkLst>
            <pc:docMk/>
            <pc:sldMasterMk cId="0" sldId="2147483676"/>
            <pc:sldLayoutMk cId="0" sldId="2147483661"/>
          </pc:sldLayoutMkLst>
        </pc:sldLayoutChg>
        <pc:sldLayoutChg chg="del">
          <pc:chgData name="Daniel Carvalho" userId="5d1cc23a-97af-4f53-959c-f03d38fc032e" providerId="ADAL" clId="{F96B0D19-2142-48D1-8544-0C776082A780}" dt="2023-02-25T15:55:21.342" v="18" actId="2696"/>
          <pc:sldLayoutMkLst>
            <pc:docMk/>
            <pc:sldMasterMk cId="0" sldId="2147483676"/>
            <pc:sldLayoutMk cId="0" sldId="2147483662"/>
          </pc:sldLayoutMkLst>
        </pc:sldLayoutChg>
        <pc:sldLayoutChg chg="del">
          <pc:chgData name="Daniel Carvalho" userId="5d1cc23a-97af-4f53-959c-f03d38fc032e" providerId="ADAL" clId="{F96B0D19-2142-48D1-8544-0C776082A780}" dt="2023-02-25T16:08:26.549" v="383" actId="2696"/>
          <pc:sldLayoutMkLst>
            <pc:docMk/>
            <pc:sldMasterMk cId="0" sldId="2147483676"/>
            <pc:sldLayoutMk cId="0" sldId="2147483665"/>
          </pc:sldLayoutMkLst>
        </pc:sldLayoutChg>
        <pc:sldLayoutChg chg="del">
          <pc:chgData name="Daniel Carvalho" userId="5d1cc23a-97af-4f53-959c-f03d38fc032e" providerId="ADAL" clId="{F96B0D19-2142-48D1-8544-0C776082A780}" dt="2023-02-25T15:55:21.342" v="18" actId="2696"/>
          <pc:sldLayoutMkLst>
            <pc:docMk/>
            <pc:sldMasterMk cId="0" sldId="2147483676"/>
            <pc:sldLayoutMk cId="0" sldId="2147483666"/>
          </pc:sldLayoutMkLst>
        </pc:sldLayoutChg>
        <pc:sldLayoutChg chg="setBg">
          <pc:chgData name="Daniel Carvalho" userId="5d1cc23a-97af-4f53-959c-f03d38fc032e" providerId="ADAL" clId="{F96B0D19-2142-48D1-8544-0C776082A780}" dt="2023-02-25T16:54:24.127" v="1972"/>
          <pc:sldLayoutMkLst>
            <pc:docMk/>
            <pc:sldMasterMk cId="0" sldId="2147483676"/>
            <pc:sldLayoutMk cId="0" sldId="2147483669"/>
          </pc:sldLayoutMkLst>
        </pc:sldLayoutChg>
        <pc:sldLayoutChg chg="del">
          <pc:chgData name="Daniel Carvalho" userId="5d1cc23a-97af-4f53-959c-f03d38fc032e" providerId="ADAL" clId="{F96B0D19-2142-48D1-8544-0C776082A780}" dt="2023-02-25T15:55:21.342" v="18" actId="2696"/>
          <pc:sldLayoutMkLst>
            <pc:docMk/>
            <pc:sldMasterMk cId="0" sldId="2147483676"/>
            <pc:sldLayoutMk cId="0" sldId="2147483672"/>
          </pc:sldLayoutMkLst>
        </pc:sldLayoutChg>
        <pc:sldLayoutChg chg="setBg">
          <pc:chgData name="Daniel Carvalho" userId="5d1cc23a-97af-4f53-959c-f03d38fc032e" providerId="ADAL" clId="{F96B0D19-2142-48D1-8544-0C776082A780}" dt="2023-02-25T16:54:24.127" v="1972"/>
          <pc:sldLayoutMkLst>
            <pc:docMk/>
            <pc:sldMasterMk cId="0" sldId="2147483676"/>
            <pc:sldLayoutMk cId="0" sldId="2147483674"/>
          </pc:sldLayoutMkLst>
        </pc:sldLayoutChg>
        <pc:sldLayoutChg chg="setBg">
          <pc:chgData name="Daniel Carvalho" userId="5d1cc23a-97af-4f53-959c-f03d38fc032e" providerId="ADAL" clId="{F96B0D19-2142-48D1-8544-0C776082A780}" dt="2023-02-25T16:54:24.127" v="1972"/>
          <pc:sldLayoutMkLst>
            <pc:docMk/>
            <pc:sldMasterMk cId="0" sldId="2147483676"/>
            <pc:sldLayoutMk cId="1970835309" sldId="2147483678"/>
          </pc:sldLayoutMkLst>
        </pc:sldLayoutChg>
      </pc:sldMasterChg>
      <pc:sldMasterChg chg="modTransition modSldLayout">
        <pc:chgData name="Daniel Carvalho" userId="5d1cc23a-97af-4f53-959c-f03d38fc032e" providerId="ADAL" clId="{F96B0D19-2142-48D1-8544-0C776082A780}" dt="2023-02-27T20:00:38.814" v="4360"/>
        <pc:sldMasterMkLst>
          <pc:docMk/>
          <pc:sldMasterMk cId="701483057" sldId="2147483681"/>
        </pc:sldMasterMkLst>
        <pc:sldLayoutChg chg="addSp delSp">
          <pc:chgData name="Daniel Carvalho" userId="5d1cc23a-97af-4f53-959c-f03d38fc032e" providerId="ADAL" clId="{F96B0D19-2142-48D1-8544-0C776082A780}" dt="2023-02-27T20:00:38.814" v="4360"/>
          <pc:sldLayoutMkLst>
            <pc:docMk/>
            <pc:sldMasterMk cId="701483057" sldId="2147483681"/>
            <pc:sldLayoutMk cId="1698192731" sldId="2147483693"/>
          </pc:sldLayoutMkLst>
          <pc:spChg chg="add del">
            <ac:chgData name="Daniel Carvalho" userId="5d1cc23a-97af-4f53-959c-f03d38fc032e" providerId="ADAL" clId="{F96B0D19-2142-48D1-8544-0C776082A780}" dt="2023-02-27T20:00:38.814" v="4360"/>
            <ac:spMkLst>
              <pc:docMk/>
              <pc:sldMasterMk cId="701483057" sldId="2147483681"/>
              <pc:sldLayoutMk cId="1698192731" sldId="2147483693"/>
              <ac:spMk id="205"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1698192731" sldId="2147483693"/>
              <ac:spMk id="206"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1698192731" sldId="2147483693"/>
              <ac:spMk id="207" creationId="{00000000-0000-0000-0000-000000000000}"/>
            </ac:spMkLst>
          </pc:spChg>
        </pc:sldLayoutChg>
        <pc:sldLayoutChg chg="addSp delSp">
          <pc:chgData name="Daniel Carvalho" userId="5d1cc23a-97af-4f53-959c-f03d38fc032e" providerId="ADAL" clId="{F96B0D19-2142-48D1-8544-0C776082A780}" dt="2023-02-27T20:00:38.814" v="4360"/>
          <pc:sldLayoutMkLst>
            <pc:docMk/>
            <pc:sldMasterMk cId="701483057" sldId="2147483681"/>
            <pc:sldLayoutMk cId="341678494" sldId="2147483694"/>
          </pc:sldLayoutMkLst>
          <pc:spChg chg="add del">
            <ac:chgData name="Daniel Carvalho" userId="5d1cc23a-97af-4f53-959c-f03d38fc032e" providerId="ADAL" clId="{F96B0D19-2142-48D1-8544-0C776082A780}" dt="2023-02-27T20:00:38.814" v="4360"/>
            <ac:spMkLst>
              <pc:docMk/>
              <pc:sldMasterMk cId="701483057" sldId="2147483681"/>
              <pc:sldLayoutMk cId="341678494" sldId="2147483694"/>
              <ac:spMk id="84"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41678494" sldId="2147483694"/>
              <ac:spMk id="85"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41678494" sldId="2147483694"/>
              <ac:spMk id="86"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41678494" sldId="2147483694"/>
              <ac:spMk id="87"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41678494" sldId="2147483694"/>
              <ac:spMk id="88"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41678494" sldId="2147483694"/>
              <ac:spMk id="89"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41678494" sldId="2147483694"/>
              <ac:spMk id="90" creationId="{00000000-0000-0000-0000-000000000000}"/>
            </ac:spMkLst>
          </pc:spChg>
        </pc:sldLayoutChg>
        <pc:sldLayoutChg chg="addSp delSp">
          <pc:chgData name="Daniel Carvalho" userId="5d1cc23a-97af-4f53-959c-f03d38fc032e" providerId="ADAL" clId="{F96B0D19-2142-48D1-8544-0C776082A780}" dt="2023-02-27T20:00:38.814" v="4360"/>
          <pc:sldLayoutMkLst>
            <pc:docMk/>
            <pc:sldMasterMk cId="701483057" sldId="2147483681"/>
            <pc:sldLayoutMk cId="3082912918" sldId="2147483695"/>
          </pc:sldLayoutMkLst>
          <pc:spChg chg="add del">
            <ac:chgData name="Daniel Carvalho" userId="5d1cc23a-97af-4f53-959c-f03d38fc032e" providerId="ADAL" clId="{F96B0D19-2142-48D1-8544-0C776082A780}" dt="2023-02-27T20:00:38.814" v="4360"/>
            <ac:spMkLst>
              <pc:docMk/>
              <pc:sldMasterMk cId="701483057" sldId="2147483681"/>
              <pc:sldLayoutMk cId="3082912918" sldId="2147483695"/>
              <ac:spMk id="255"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082912918" sldId="2147483695"/>
              <ac:spMk id="256"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082912918" sldId="2147483695"/>
              <ac:spMk id="257"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082912918" sldId="2147483695"/>
              <ac:spMk id="258"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082912918" sldId="2147483695"/>
              <ac:spMk id="259"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082912918" sldId="2147483695"/>
              <ac:spMk id="260" creationId="{00000000-0000-0000-0000-000000000000}"/>
            </ac:spMkLst>
          </pc:spChg>
        </pc:sldLayoutChg>
        <pc:sldLayoutChg chg="addSp delSp">
          <pc:chgData name="Daniel Carvalho" userId="5d1cc23a-97af-4f53-959c-f03d38fc032e" providerId="ADAL" clId="{F96B0D19-2142-48D1-8544-0C776082A780}" dt="2023-02-27T20:00:38.814" v="4360"/>
          <pc:sldLayoutMkLst>
            <pc:docMk/>
            <pc:sldMasterMk cId="701483057" sldId="2147483681"/>
            <pc:sldLayoutMk cId="3872160627" sldId="2147483696"/>
          </pc:sldLayoutMkLst>
          <pc:spChg chg="add del">
            <ac:chgData name="Daniel Carvalho" userId="5d1cc23a-97af-4f53-959c-f03d38fc032e" providerId="ADAL" clId="{F96B0D19-2142-48D1-8544-0C776082A780}" dt="2023-02-27T20:00:38.814" v="4360"/>
            <ac:spMkLst>
              <pc:docMk/>
              <pc:sldMasterMk cId="701483057" sldId="2147483681"/>
              <pc:sldLayoutMk cId="3872160627" sldId="2147483696"/>
              <ac:spMk id="184"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872160627" sldId="2147483696"/>
              <ac:spMk id="185"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872160627" sldId="2147483696"/>
              <ac:spMk id="186"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872160627" sldId="2147483696"/>
              <ac:spMk id="187" creationId="{00000000-0000-0000-0000-000000000000}"/>
            </ac:spMkLst>
          </pc:spChg>
        </pc:sldLayoutChg>
        <pc:sldLayoutChg chg="addSp delSp">
          <pc:chgData name="Daniel Carvalho" userId="5d1cc23a-97af-4f53-959c-f03d38fc032e" providerId="ADAL" clId="{F96B0D19-2142-48D1-8544-0C776082A780}" dt="2023-02-27T20:00:38.814" v="4360"/>
          <pc:sldLayoutMkLst>
            <pc:docMk/>
            <pc:sldMasterMk cId="701483057" sldId="2147483681"/>
            <pc:sldLayoutMk cId="3803554368" sldId="2147483697"/>
          </pc:sldLayoutMkLst>
          <pc:spChg chg="add del">
            <ac:chgData name="Daniel Carvalho" userId="5d1cc23a-97af-4f53-959c-f03d38fc032e" providerId="ADAL" clId="{F96B0D19-2142-48D1-8544-0C776082A780}" dt="2023-02-27T20:00:38.814" v="4360"/>
            <ac:spMkLst>
              <pc:docMk/>
              <pc:sldMasterMk cId="701483057" sldId="2147483681"/>
              <pc:sldLayoutMk cId="3803554368" sldId="2147483697"/>
              <ac:spMk id="223"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3803554368" sldId="2147483697"/>
              <ac:spMk id="224" creationId="{00000000-0000-0000-0000-000000000000}"/>
            </ac:spMkLst>
          </pc:spChg>
        </pc:sldLayoutChg>
        <pc:sldLayoutChg chg="addSp delSp">
          <pc:chgData name="Daniel Carvalho" userId="5d1cc23a-97af-4f53-959c-f03d38fc032e" providerId="ADAL" clId="{F96B0D19-2142-48D1-8544-0C776082A780}" dt="2023-02-27T20:00:38.814" v="4360"/>
          <pc:sldLayoutMkLst>
            <pc:docMk/>
            <pc:sldMasterMk cId="701483057" sldId="2147483681"/>
            <pc:sldLayoutMk cId="2699381934" sldId="2147483698"/>
          </pc:sldLayoutMkLst>
          <pc:spChg chg="add del">
            <ac:chgData name="Daniel Carvalho" userId="5d1cc23a-97af-4f53-959c-f03d38fc032e" providerId="ADAL" clId="{F96B0D19-2142-48D1-8544-0C776082A780}" dt="2023-02-27T20:00:38.814" v="4360"/>
            <ac:spMkLst>
              <pc:docMk/>
              <pc:sldMasterMk cId="701483057" sldId="2147483681"/>
              <pc:sldLayoutMk cId="2699381934" sldId="2147483698"/>
              <ac:spMk id="141"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2699381934" sldId="2147483698"/>
              <ac:spMk id="142" creationId="{00000000-0000-0000-0000-000000000000}"/>
            </ac:spMkLst>
          </pc:spChg>
          <pc:spChg chg="add del">
            <ac:chgData name="Daniel Carvalho" userId="5d1cc23a-97af-4f53-959c-f03d38fc032e" providerId="ADAL" clId="{F96B0D19-2142-48D1-8544-0C776082A780}" dt="2023-02-27T20:00:38.814" v="4360"/>
            <ac:spMkLst>
              <pc:docMk/>
              <pc:sldMasterMk cId="701483057" sldId="2147483681"/>
              <pc:sldLayoutMk cId="2699381934" sldId="2147483698"/>
              <ac:spMk id="143" creationId="{00000000-0000-0000-0000-000000000000}"/>
            </ac:spMkLst>
          </pc:spChg>
        </pc:sldLayoutChg>
      </pc:sldMasterChg>
    </pc:docChg>
  </pc:docChgLst>
  <pc:docChgLst>
    <pc:chgData name="Artur Correia" userId="S::art.afo@ua.pt::15c6ac0e-afc8-4798-99e4-72cd18cdc49d" providerId="AD" clId="Web-{298AC78B-83F4-490F-AD31-A5847D1E9D34}"/>
    <pc:docChg chg="modSld">
      <pc:chgData name="Artur Correia" userId="S::art.afo@ua.pt::15c6ac0e-afc8-4798-99e4-72cd18cdc49d" providerId="AD" clId="Web-{298AC78B-83F4-490F-AD31-A5847D1E9D34}" dt="2023-02-26T11:28:50.120" v="971" actId="1076"/>
      <pc:docMkLst>
        <pc:docMk/>
      </pc:docMkLst>
      <pc:sldChg chg="modSp">
        <pc:chgData name="Artur Correia" userId="S::art.afo@ua.pt::15c6ac0e-afc8-4798-99e4-72cd18cdc49d" providerId="AD" clId="Web-{298AC78B-83F4-490F-AD31-A5847D1E9D34}" dt="2023-02-26T11:28:50.120" v="971" actId="1076"/>
        <pc:sldMkLst>
          <pc:docMk/>
          <pc:sldMk cId="3406945662" sldId="357"/>
        </pc:sldMkLst>
        <pc:spChg chg="mod">
          <ac:chgData name="Artur Correia" userId="S::art.afo@ua.pt::15c6ac0e-afc8-4798-99e4-72cd18cdc49d" providerId="AD" clId="Web-{298AC78B-83F4-490F-AD31-A5847D1E9D34}" dt="2023-02-26T11:28:50.120" v="971" actId="1076"/>
          <ac:spMkLst>
            <pc:docMk/>
            <pc:sldMk cId="3406945662" sldId="357"/>
            <ac:spMk id="4" creationId="{3A9D285D-AFF7-61D9-1425-7BB27C0C85C4}"/>
          </ac:spMkLst>
        </pc:spChg>
        <pc:spChg chg="mod">
          <ac:chgData name="Artur Correia" userId="S::art.afo@ua.pt::15c6ac0e-afc8-4798-99e4-72cd18cdc49d" providerId="AD" clId="Web-{298AC78B-83F4-490F-AD31-A5847D1E9D34}" dt="2023-02-26T10:59:24.706" v="290" actId="1076"/>
          <ac:spMkLst>
            <pc:docMk/>
            <pc:sldMk cId="3406945662" sldId="357"/>
            <ac:spMk id="5" creationId="{82EAA632-A675-64D5-0F81-1A5B7EE775D1}"/>
          </ac:spMkLst>
        </pc:spChg>
      </pc:sldChg>
      <pc:sldChg chg="addSp delSp modSp">
        <pc:chgData name="Artur Correia" userId="S::art.afo@ua.pt::15c6ac0e-afc8-4798-99e4-72cd18cdc49d" providerId="AD" clId="Web-{298AC78B-83F4-490F-AD31-A5847D1E9D34}" dt="2023-02-26T11:28:25.197" v="967" actId="1076"/>
        <pc:sldMkLst>
          <pc:docMk/>
          <pc:sldMk cId="3180488184" sldId="362"/>
        </pc:sldMkLst>
        <pc:spChg chg="add mod">
          <ac:chgData name="Artur Correia" userId="S::art.afo@ua.pt::15c6ac0e-afc8-4798-99e4-72cd18cdc49d" providerId="AD" clId="Web-{298AC78B-83F4-490F-AD31-A5847D1E9D34}" dt="2023-02-26T11:28:25.197" v="967" actId="1076"/>
          <ac:spMkLst>
            <pc:docMk/>
            <pc:sldMk cId="3180488184" sldId="362"/>
            <ac:spMk id="2" creationId="{5560CE94-4E40-3B6E-2023-6006F0499098}"/>
          </ac:spMkLst>
        </pc:spChg>
        <pc:spChg chg="del">
          <ac:chgData name="Artur Correia" userId="S::art.afo@ua.pt::15c6ac0e-afc8-4798-99e4-72cd18cdc49d" providerId="AD" clId="Web-{298AC78B-83F4-490F-AD31-A5847D1E9D34}" dt="2023-02-26T11:02:01.289" v="307"/>
          <ac:spMkLst>
            <pc:docMk/>
            <pc:sldMk cId="3180488184" sldId="362"/>
            <ac:spMk id="3" creationId="{3E09F973-60DD-B18E-7331-97318DAD7F0A}"/>
          </ac:spMkLst>
        </pc:spChg>
      </pc:sldChg>
    </pc:docChg>
  </pc:docChgLst>
  <pc:docChgLst>
    <pc:chgData name="Artur Correia" userId="S::art.afo@ua.pt::15c6ac0e-afc8-4798-99e4-72cd18cdc49d" providerId="AD" clId="Web-{245BDAB8-8B1E-9DA0-C53B-571D06E00120}"/>
    <pc:docChg chg="modSld">
      <pc:chgData name="Artur Correia" userId="S::art.afo@ua.pt::15c6ac0e-afc8-4798-99e4-72cd18cdc49d" providerId="AD" clId="Web-{245BDAB8-8B1E-9DA0-C53B-571D06E00120}" dt="2023-02-27T14:58:02.909" v="18" actId="20577"/>
      <pc:docMkLst>
        <pc:docMk/>
      </pc:docMkLst>
      <pc:sldChg chg="modSp">
        <pc:chgData name="Artur Correia" userId="S::art.afo@ua.pt::15c6ac0e-afc8-4798-99e4-72cd18cdc49d" providerId="AD" clId="Web-{245BDAB8-8B1E-9DA0-C53B-571D06E00120}" dt="2023-02-27T14:27:14.983" v="12" actId="1076"/>
        <pc:sldMkLst>
          <pc:docMk/>
          <pc:sldMk cId="3406945662" sldId="357"/>
        </pc:sldMkLst>
        <pc:spChg chg="mod">
          <ac:chgData name="Artur Correia" userId="S::art.afo@ua.pt::15c6ac0e-afc8-4798-99e4-72cd18cdc49d" providerId="AD" clId="Web-{245BDAB8-8B1E-9DA0-C53B-571D06E00120}" dt="2023-02-27T14:27:14.983" v="12" actId="1076"/>
          <ac:spMkLst>
            <pc:docMk/>
            <pc:sldMk cId="3406945662" sldId="357"/>
            <ac:spMk id="4" creationId="{3A9D285D-AFF7-61D9-1425-7BB27C0C85C4}"/>
          </ac:spMkLst>
        </pc:spChg>
        <pc:spChg chg="mod">
          <ac:chgData name="Artur Correia" userId="S::art.afo@ua.pt::15c6ac0e-afc8-4798-99e4-72cd18cdc49d" providerId="AD" clId="Web-{245BDAB8-8B1E-9DA0-C53B-571D06E00120}" dt="2023-02-27T14:27:11.701" v="11" actId="1076"/>
          <ac:spMkLst>
            <pc:docMk/>
            <pc:sldMk cId="3406945662" sldId="357"/>
            <ac:spMk id="5" creationId="{82EAA632-A675-64D5-0F81-1A5B7EE775D1}"/>
          </ac:spMkLst>
        </pc:spChg>
      </pc:sldChg>
      <pc:sldChg chg="modSp">
        <pc:chgData name="Artur Correia" userId="S::art.afo@ua.pt::15c6ac0e-afc8-4798-99e4-72cd18cdc49d" providerId="AD" clId="Web-{245BDAB8-8B1E-9DA0-C53B-571D06E00120}" dt="2023-02-27T14:27:42.780" v="16" actId="20577"/>
        <pc:sldMkLst>
          <pc:docMk/>
          <pc:sldMk cId="3180488184" sldId="362"/>
        </pc:sldMkLst>
        <pc:spChg chg="mod">
          <ac:chgData name="Artur Correia" userId="S::art.afo@ua.pt::15c6ac0e-afc8-4798-99e4-72cd18cdc49d" providerId="AD" clId="Web-{245BDAB8-8B1E-9DA0-C53B-571D06E00120}" dt="2023-02-27T14:27:42.780" v="16" actId="20577"/>
          <ac:spMkLst>
            <pc:docMk/>
            <pc:sldMk cId="3180488184" sldId="362"/>
            <ac:spMk id="2" creationId="{5560CE94-4E40-3B6E-2023-6006F0499098}"/>
          </ac:spMkLst>
        </pc:spChg>
      </pc:sldChg>
      <pc:sldChg chg="modSp">
        <pc:chgData name="Artur Correia" userId="S::art.afo@ua.pt::15c6ac0e-afc8-4798-99e4-72cd18cdc49d" providerId="AD" clId="Web-{245BDAB8-8B1E-9DA0-C53B-571D06E00120}" dt="2023-02-27T14:58:02.909" v="18" actId="20577"/>
        <pc:sldMkLst>
          <pc:docMk/>
          <pc:sldMk cId="2399333934" sldId="368"/>
        </pc:sldMkLst>
        <pc:spChg chg="mod">
          <ac:chgData name="Artur Correia" userId="S::art.afo@ua.pt::15c6ac0e-afc8-4798-99e4-72cd18cdc49d" providerId="AD" clId="Web-{245BDAB8-8B1E-9DA0-C53B-571D06E00120}" dt="2023-02-27T14:58:02.909" v="18" actId="20577"/>
          <ac:spMkLst>
            <pc:docMk/>
            <pc:sldMk cId="2399333934" sldId="368"/>
            <ac:spMk id="9" creationId="{B4C6B3AA-01EF-A140-B721-3FC6E5E13364}"/>
          </ac:spMkLst>
        </pc:spChg>
      </pc:sldChg>
    </pc:docChg>
  </pc:docChgLst>
  <pc:docChgLst>
    <pc:chgData name="Guest User" userId="S::urn:spo:anon#ceeca8900f0949f9e87ac310d4e4f1ef8e62de8fc32fe00ec72e458b0f113504::" providerId="AD" clId="Web-{C81CD80C-F8FB-1431-88BE-1351257EFE0E}"/>
    <pc:docChg chg="addSld modSld sldOrd">
      <pc:chgData name="Guest User" userId="S::urn:spo:anon#ceeca8900f0949f9e87ac310d4e4f1ef8e62de8fc32fe00ec72e458b0f113504::" providerId="AD" clId="Web-{C81CD80C-F8FB-1431-88BE-1351257EFE0E}" dt="2023-01-02T00:58:22.644" v="166" actId="20577"/>
      <pc:docMkLst>
        <pc:docMk/>
      </pc:docMkLst>
      <pc:sldChg chg="addSp modSp ord">
        <pc:chgData name="Guest User" userId="S::urn:spo:anon#ceeca8900f0949f9e87ac310d4e4f1ef8e62de8fc32fe00ec72e458b0f113504::" providerId="AD" clId="Web-{C81CD80C-F8FB-1431-88BE-1351257EFE0E}" dt="2023-01-02T00:58:22.644" v="166" actId="20577"/>
        <pc:sldMkLst>
          <pc:docMk/>
          <pc:sldMk cId="0" sldId="278"/>
        </pc:sldMkLst>
        <pc:spChg chg="add mod">
          <ac:chgData name="Guest User" userId="S::urn:spo:anon#ceeca8900f0949f9e87ac310d4e4f1ef8e62de8fc32fe00ec72e458b0f113504::" providerId="AD" clId="Web-{C81CD80C-F8FB-1431-88BE-1351257EFE0E}" dt="2023-01-02T00:54:28.619" v="86" actId="1076"/>
          <ac:spMkLst>
            <pc:docMk/>
            <pc:sldMk cId="0" sldId="278"/>
            <ac:spMk id="2" creationId="{B7EE9756-AE62-5505-3C21-1F108F7A4FD1}"/>
          </ac:spMkLst>
        </pc:spChg>
        <pc:spChg chg="add mod">
          <ac:chgData name="Guest User" userId="S::urn:spo:anon#ceeca8900f0949f9e87ac310d4e4f1ef8e62de8fc32fe00ec72e458b0f113504::" providerId="AD" clId="Web-{C81CD80C-F8FB-1431-88BE-1351257EFE0E}" dt="2023-01-02T00:58:22.644" v="166" actId="20577"/>
          <ac:spMkLst>
            <pc:docMk/>
            <pc:sldMk cId="0" sldId="278"/>
            <ac:spMk id="3" creationId="{A2F7FBEF-7299-AA16-7542-9CCA12018FE5}"/>
          </ac:spMkLst>
        </pc:spChg>
        <pc:spChg chg="mod">
          <ac:chgData name="Guest User" userId="S::urn:spo:anon#ceeca8900f0949f9e87ac310d4e4f1ef8e62de8fc32fe00ec72e458b0f113504::" providerId="AD" clId="Web-{C81CD80C-F8FB-1431-88BE-1351257EFE0E}" dt="2023-01-02T00:11:37.788" v="5" actId="14100"/>
          <ac:spMkLst>
            <pc:docMk/>
            <pc:sldMk cId="0" sldId="278"/>
            <ac:spMk id="615" creationId="{00000000-0000-0000-0000-000000000000}"/>
          </ac:spMkLst>
        </pc:spChg>
        <pc:spChg chg="mod">
          <ac:chgData name="Guest User" userId="S::urn:spo:anon#ceeca8900f0949f9e87ac310d4e4f1ef8e62de8fc32fe00ec72e458b0f113504::" providerId="AD" clId="Web-{C81CD80C-F8FB-1431-88BE-1351257EFE0E}" dt="2023-01-02T00:48:09.420" v="61" actId="20577"/>
          <ac:spMkLst>
            <pc:docMk/>
            <pc:sldMk cId="0" sldId="278"/>
            <ac:spMk id="616" creationId="{00000000-0000-0000-0000-000000000000}"/>
          </ac:spMkLst>
        </pc:spChg>
      </pc:sldChg>
      <pc:sldChg chg="addSp delSp modSp add replId">
        <pc:chgData name="Guest User" userId="S::urn:spo:anon#ceeca8900f0949f9e87ac310d4e4f1ef8e62de8fc32fe00ec72e458b0f113504::" providerId="AD" clId="Web-{C81CD80C-F8FB-1431-88BE-1351257EFE0E}" dt="2023-01-02T00:46:33.620" v="41" actId="14100"/>
        <pc:sldMkLst>
          <pc:docMk/>
          <pc:sldMk cId="1574594201" sldId="351"/>
        </pc:sldMkLst>
        <pc:spChg chg="add mod">
          <ac:chgData name="Guest User" userId="S::urn:spo:anon#ceeca8900f0949f9e87ac310d4e4f1ef8e62de8fc32fe00ec72e458b0f113504::" providerId="AD" clId="Web-{C81CD80C-F8FB-1431-88BE-1351257EFE0E}" dt="2023-01-02T00:44:20.516" v="37" actId="1076"/>
          <ac:spMkLst>
            <pc:docMk/>
            <pc:sldMk cId="1574594201" sldId="351"/>
            <ac:spMk id="2" creationId="{59D88136-1DC0-95F3-5FC6-605FA3F43FBF}"/>
          </ac:spMkLst>
        </pc:spChg>
        <pc:spChg chg="add mod">
          <ac:chgData name="Guest User" userId="S::urn:spo:anon#ceeca8900f0949f9e87ac310d4e4f1ef8e62de8fc32fe00ec72e458b0f113504::" providerId="AD" clId="Web-{C81CD80C-F8FB-1431-88BE-1351257EFE0E}" dt="2023-01-02T00:46:33.620" v="41" actId="14100"/>
          <ac:spMkLst>
            <pc:docMk/>
            <pc:sldMk cId="1574594201" sldId="351"/>
            <ac:spMk id="3" creationId="{8E889B6D-9B8D-8DAA-0D82-AC3D607C8FE0}"/>
          </ac:spMkLst>
        </pc:spChg>
        <pc:spChg chg="mod">
          <ac:chgData name="Guest User" userId="S::urn:spo:anon#ceeca8900f0949f9e87ac310d4e4f1ef8e62de8fc32fe00ec72e458b0f113504::" providerId="AD" clId="Web-{C81CD80C-F8FB-1431-88BE-1351257EFE0E}" dt="2023-01-02T00:22:21.796" v="14" actId="20577"/>
          <ac:spMkLst>
            <pc:docMk/>
            <pc:sldMk cId="1574594201" sldId="351"/>
            <ac:spMk id="448" creationId="{00000000-0000-0000-0000-000000000000}"/>
          </ac:spMkLst>
        </pc:spChg>
        <pc:spChg chg="del">
          <ac:chgData name="Guest User" userId="S::urn:spo:anon#ceeca8900f0949f9e87ac310d4e4f1ef8e62de8fc32fe00ec72e458b0f113504::" providerId="AD" clId="Web-{C81CD80C-F8FB-1431-88BE-1351257EFE0E}" dt="2023-01-02T00:22:18.186" v="12"/>
          <ac:spMkLst>
            <pc:docMk/>
            <pc:sldMk cId="1574594201" sldId="351"/>
            <ac:spMk id="449" creationId="{00000000-0000-0000-0000-000000000000}"/>
          </ac:spMkLst>
        </pc:spChg>
        <pc:spChg chg="del">
          <ac:chgData name="Guest User" userId="S::urn:spo:anon#ceeca8900f0949f9e87ac310d4e4f1ef8e62de8fc32fe00ec72e458b0f113504::" providerId="AD" clId="Web-{C81CD80C-F8FB-1431-88BE-1351257EFE0E}" dt="2023-01-02T00:22:17.093" v="11"/>
          <ac:spMkLst>
            <pc:docMk/>
            <pc:sldMk cId="1574594201" sldId="351"/>
            <ac:spMk id="450" creationId="{00000000-0000-0000-0000-000000000000}"/>
          </ac:spMkLst>
        </pc:spChg>
        <pc:grpChg chg="del">
          <ac:chgData name="Guest User" userId="S::urn:spo:anon#ceeca8900f0949f9e87ac310d4e4f1ef8e62de8fc32fe00ec72e458b0f113504::" providerId="AD" clId="Web-{C81CD80C-F8FB-1431-88BE-1351257EFE0E}" dt="2023-01-02T00:22:01.155" v="10"/>
          <ac:grpSpMkLst>
            <pc:docMk/>
            <pc:sldMk cId="1574594201" sldId="351"/>
            <ac:grpSpMk id="451" creationId="{00000000-0000-0000-0000-000000000000}"/>
          </ac:grpSpMkLst>
        </pc:grpChg>
      </pc:sldChg>
    </pc:docChg>
  </pc:docChgLst>
  <pc:docChgLst>
    <pc:chgData name="Guest User" userId="S::urn:spo:anon#ceeca8900f0949f9e87ac310d4e4f1ef8e62de8fc32fe00ec72e458b0f113504::" providerId="AD" clId="Web-{6A5C99D0-5A36-0F88-01BB-28460A36BA68}"/>
    <pc:docChg chg="addSld modSld sldOrd">
      <pc:chgData name="Guest User" userId="S::urn:spo:anon#ceeca8900f0949f9e87ac310d4e4f1ef8e62de8fc32fe00ec72e458b0f113504::" providerId="AD" clId="Web-{6A5C99D0-5A36-0F88-01BB-28460A36BA68}" dt="2023-01-02T17:13:44.066" v="757" actId="1076"/>
      <pc:docMkLst>
        <pc:docMk/>
      </pc:docMkLst>
      <pc:sldChg chg="addSp delSp modSp ord">
        <pc:chgData name="Guest User" userId="S::urn:spo:anon#ceeca8900f0949f9e87ac310d4e4f1ef8e62de8fc32fe00ec72e458b0f113504::" providerId="AD" clId="Web-{6A5C99D0-5A36-0F88-01BB-28460A36BA68}" dt="2023-01-02T17:09:11.931" v="723" actId="1076"/>
        <pc:sldMkLst>
          <pc:docMk/>
          <pc:sldMk cId="0" sldId="271"/>
        </pc:sldMkLst>
        <pc:spChg chg="add mod">
          <ac:chgData name="Guest User" userId="S::urn:spo:anon#ceeca8900f0949f9e87ac310d4e4f1ef8e62de8fc32fe00ec72e458b0f113504::" providerId="AD" clId="Web-{6A5C99D0-5A36-0F88-01BB-28460A36BA68}" dt="2023-01-02T17:04:03.543" v="573" actId="1076"/>
          <ac:spMkLst>
            <pc:docMk/>
            <pc:sldMk cId="0" sldId="271"/>
            <ac:spMk id="3" creationId="{55CD42B0-5A62-70FD-D4D1-02363DFD06A7}"/>
          </ac:spMkLst>
        </pc:spChg>
        <pc:spChg chg="add del mod">
          <ac:chgData name="Guest User" userId="S::urn:spo:anon#ceeca8900f0949f9e87ac310d4e4f1ef8e62de8fc32fe00ec72e458b0f113504::" providerId="AD" clId="Web-{6A5C99D0-5A36-0F88-01BB-28460A36BA68}" dt="2023-01-02T17:03:36.636" v="571"/>
          <ac:spMkLst>
            <pc:docMk/>
            <pc:sldMk cId="0" sldId="271"/>
            <ac:spMk id="5" creationId="{9E5BFD27-299A-DD8A-B28F-37D034E1674A}"/>
          </ac:spMkLst>
        </pc:spChg>
        <pc:spChg chg="add del mod">
          <ac:chgData name="Guest User" userId="S::urn:spo:anon#ceeca8900f0949f9e87ac310d4e4f1ef8e62de8fc32fe00ec72e458b0f113504::" providerId="AD" clId="Web-{6A5C99D0-5A36-0F88-01BB-28460A36BA68}" dt="2023-01-02T17:03:35.652" v="570"/>
          <ac:spMkLst>
            <pc:docMk/>
            <pc:sldMk cId="0" sldId="271"/>
            <ac:spMk id="7" creationId="{27057F83-9EDF-D5BB-EDF5-CB2F7B8CB92C}"/>
          </ac:spMkLst>
        </pc:spChg>
        <pc:spChg chg="add del mod">
          <ac:chgData name="Guest User" userId="S::urn:spo:anon#ceeca8900f0949f9e87ac310d4e4f1ef8e62de8fc32fe00ec72e458b0f113504::" providerId="AD" clId="Web-{6A5C99D0-5A36-0F88-01BB-28460A36BA68}" dt="2023-01-02T17:03:35.620" v="569"/>
          <ac:spMkLst>
            <pc:docMk/>
            <pc:sldMk cId="0" sldId="271"/>
            <ac:spMk id="9" creationId="{4B30B1C4-B010-DDA2-47FF-0A564ACD3DFA}"/>
          </ac:spMkLst>
        </pc:spChg>
        <pc:spChg chg="add mod">
          <ac:chgData name="Guest User" userId="S::urn:spo:anon#ceeca8900f0949f9e87ac310d4e4f1ef8e62de8fc32fe00ec72e458b0f113504::" providerId="AD" clId="Web-{6A5C99D0-5A36-0F88-01BB-28460A36BA68}" dt="2023-01-02T17:04:13.763" v="576" actId="20577"/>
          <ac:spMkLst>
            <pc:docMk/>
            <pc:sldMk cId="0" sldId="271"/>
            <ac:spMk id="11" creationId="{5F30D67D-5943-4849-A207-BC31D45B40B1}"/>
          </ac:spMkLst>
        </pc:spChg>
        <pc:spChg chg="add mod">
          <ac:chgData name="Guest User" userId="S::urn:spo:anon#ceeca8900f0949f9e87ac310d4e4f1ef8e62de8fc32fe00ec72e458b0f113504::" providerId="AD" clId="Web-{6A5C99D0-5A36-0F88-01BB-28460A36BA68}" dt="2023-01-02T17:04:19.466" v="581" actId="20577"/>
          <ac:spMkLst>
            <pc:docMk/>
            <pc:sldMk cId="0" sldId="271"/>
            <ac:spMk id="13" creationId="{AFC4E687-58DF-2166-862D-EC83D82EEB3D}"/>
          </ac:spMkLst>
        </pc:spChg>
        <pc:spChg chg="add mod">
          <ac:chgData name="Guest User" userId="S::urn:spo:anon#ceeca8900f0949f9e87ac310d4e4f1ef8e62de8fc32fe00ec72e458b0f113504::" providerId="AD" clId="Web-{6A5C99D0-5A36-0F88-01BB-28460A36BA68}" dt="2023-01-02T17:04:26.044" v="584" actId="20577"/>
          <ac:spMkLst>
            <pc:docMk/>
            <pc:sldMk cId="0" sldId="271"/>
            <ac:spMk id="15" creationId="{21E7AC19-2B66-B2A5-2E5A-016DA88996DE}"/>
          </ac:spMkLst>
        </pc:spChg>
        <pc:spChg chg="del mod">
          <ac:chgData name="Guest User" userId="S::urn:spo:anon#ceeca8900f0949f9e87ac310d4e4f1ef8e62de8fc32fe00ec72e458b0f113504::" providerId="AD" clId="Web-{6A5C99D0-5A36-0F88-01BB-28460A36BA68}" dt="2023-01-02T17:03:04.697" v="560"/>
          <ac:spMkLst>
            <pc:docMk/>
            <pc:sldMk cId="0" sldId="271"/>
            <ac:spMk id="405" creationId="{00000000-0000-0000-0000-000000000000}"/>
          </ac:spMkLst>
        </pc:spChg>
        <pc:spChg chg="mod">
          <ac:chgData name="Guest User" userId="S::urn:spo:anon#ceeca8900f0949f9e87ac310d4e4f1ef8e62de8fc32fe00ec72e458b0f113504::" providerId="AD" clId="Web-{6A5C99D0-5A36-0F88-01BB-28460A36BA68}" dt="2023-01-02T17:07:15.254" v="669" actId="14100"/>
          <ac:spMkLst>
            <pc:docMk/>
            <pc:sldMk cId="0" sldId="271"/>
            <ac:spMk id="406" creationId="{00000000-0000-0000-0000-000000000000}"/>
          </ac:spMkLst>
        </pc:spChg>
        <pc:spChg chg="del mod">
          <ac:chgData name="Guest User" userId="S::urn:spo:anon#ceeca8900f0949f9e87ac310d4e4f1ef8e62de8fc32fe00ec72e458b0f113504::" providerId="AD" clId="Web-{6A5C99D0-5A36-0F88-01BB-28460A36BA68}" dt="2023-01-02T17:03:05.432" v="562"/>
          <ac:spMkLst>
            <pc:docMk/>
            <pc:sldMk cId="0" sldId="271"/>
            <ac:spMk id="407" creationId="{00000000-0000-0000-0000-000000000000}"/>
          </ac:spMkLst>
        </pc:spChg>
        <pc:spChg chg="mod">
          <ac:chgData name="Guest User" userId="S::urn:spo:anon#ceeca8900f0949f9e87ac310d4e4f1ef8e62de8fc32fe00ec72e458b0f113504::" providerId="AD" clId="Web-{6A5C99D0-5A36-0F88-01BB-28460A36BA68}" dt="2023-01-02T17:08:09.350" v="705" actId="20577"/>
          <ac:spMkLst>
            <pc:docMk/>
            <pc:sldMk cId="0" sldId="271"/>
            <ac:spMk id="408" creationId="{00000000-0000-0000-0000-000000000000}"/>
          </ac:spMkLst>
        </pc:spChg>
        <pc:spChg chg="del mod">
          <ac:chgData name="Guest User" userId="S::urn:spo:anon#ceeca8900f0949f9e87ac310d4e4f1ef8e62de8fc32fe00ec72e458b0f113504::" providerId="AD" clId="Web-{6A5C99D0-5A36-0F88-01BB-28460A36BA68}" dt="2023-01-02T17:03:04.494" v="559"/>
          <ac:spMkLst>
            <pc:docMk/>
            <pc:sldMk cId="0" sldId="271"/>
            <ac:spMk id="409" creationId="{00000000-0000-0000-0000-000000000000}"/>
          </ac:spMkLst>
        </pc:spChg>
        <pc:spChg chg="mod">
          <ac:chgData name="Guest User" userId="S::urn:spo:anon#ceeca8900f0949f9e87ac310d4e4f1ef8e62de8fc32fe00ec72e458b0f113504::" providerId="AD" clId="Web-{6A5C99D0-5A36-0F88-01BB-28460A36BA68}" dt="2023-01-02T17:07:59.334" v="703" actId="20577"/>
          <ac:spMkLst>
            <pc:docMk/>
            <pc:sldMk cId="0" sldId="271"/>
            <ac:spMk id="410" creationId="{00000000-0000-0000-0000-000000000000}"/>
          </ac:spMkLst>
        </pc:spChg>
        <pc:spChg chg="del">
          <ac:chgData name="Guest User" userId="S::urn:spo:anon#ceeca8900f0949f9e87ac310d4e4f1ef8e62de8fc32fe00ec72e458b0f113504::" providerId="AD" clId="Web-{6A5C99D0-5A36-0F88-01BB-28460A36BA68}" dt="2023-01-02T17:03:05.213" v="561"/>
          <ac:spMkLst>
            <pc:docMk/>
            <pc:sldMk cId="0" sldId="271"/>
            <ac:spMk id="411" creationId="{00000000-0000-0000-0000-000000000000}"/>
          </ac:spMkLst>
        </pc:spChg>
        <pc:spChg chg="mod">
          <ac:chgData name="Guest User" userId="S::urn:spo:anon#ceeca8900f0949f9e87ac310d4e4f1ef8e62de8fc32fe00ec72e458b0f113504::" providerId="AD" clId="Web-{6A5C99D0-5A36-0F88-01BB-28460A36BA68}" dt="2023-01-02T17:09:08.774" v="722" actId="20577"/>
          <ac:spMkLst>
            <pc:docMk/>
            <pc:sldMk cId="0" sldId="271"/>
            <ac:spMk id="412" creationId="{00000000-0000-0000-0000-000000000000}"/>
          </ac:spMkLst>
        </pc:spChg>
        <pc:spChg chg="mod">
          <ac:chgData name="Guest User" userId="S::urn:spo:anon#ceeca8900f0949f9e87ac310d4e4f1ef8e62de8fc32fe00ec72e458b0f113504::" providerId="AD" clId="Web-{6A5C99D0-5A36-0F88-01BB-28460A36BA68}" dt="2023-01-02T17:09:11.931" v="723" actId="1076"/>
          <ac:spMkLst>
            <pc:docMk/>
            <pc:sldMk cId="0" sldId="271"/>
            <ac:spMk id="413" creationId="{00000000-0000-0000-0000-000000000000}"/>
          </ac:spMkLst>
        </pc:spChg>
        <pc:grpChg chg="del">
          <ac:chgData name="Guest User" userId="S::urn:spo:anon#ceeca8900f0949f9e87ac310d4e4f1ef8e62de8fc32fe00ec72e458b0f113504::" providerId="AD" clId="Web-{6A5C99D0-5A36-0F88-01BB-28460A36BA68}" dt="2023-01-02T17:03:10.807" v="565"/>
          <ac:grpSpMkLst>
            <pc:docMk/>
            <pc:sldMk cId="0" sldId="271"/>
            <ac:grpSpMk id="418" creationId="{00000000-0000-0000-0000-000000000000}"/>
          </ac:grpSpMkLst>
        </pc:grpChg>
        <pc:grpChg chg="del">
          <ac:chgData name="Guest User" userId="S::urn:spo:anon#ceeca8900f0949f9e87ac310d4e4f1ef8e62de8fc32fe00ec72e458b0f113504::" providerId="AD" clId="Web-{6A5C99D0-5A36-0F88-01BB-28460A36BA68}" dt="2023-01-02T17:02:54.400" v="557"/>
          <ac:grpSpMkLst>
            <pc:docMk/>
            <pc:sldMk cId="0" sldId="271"/>
            <ac:grpSpMk id="421" creationId="{00000000-0000-0000-0000-000000000000}"/>
          </ac:grpSpMkLst>
        </pc:grpChg>
        <pc:grpChg chg="del">
          <ac:chgData name="Guest User" userId="S::urn:spo:anon#ceeca8900f0949f9e87ac310d4e4f1ef8e62de8fc32fe00ec72e458b0f113504::" providerId="AD" clId="Web-{6A5C99D0-5A36-0F88-01BB-28460A36BA68}" dt="2023-01-02T17:03:05.697" v="563"/>
          <ac:grpSpMkLst>
            <pc:docMk/>
            <pc:sldMk cId="0" sldId="271"/>
            <ac:grpSpMk id="424" creationId="{00000000-0000-0000-0000-000000000000}"/>
          </ac:grpSpMkLst>
        </pc:grpChg>
        <pc:grpChg chg="del">
          <ac:chgData name="Guest User" userId="S::urn:spo:anon#ceeca8900f0949f9e87ac310d4e4f1ef8e62de8fc32fe00ec72e458b0f113504::" providerId="AD" clId="Web-{6A5C99D0-5A36-0F88-01BB-28460A36BA68}" dt="2023-01-02T17:03:10.557" v="564"/>
          <ac:grpSpMkLst>
            <pc:docMk/>
            <pc:sldMk cId="0" sldId="271"/>
            <ac:grpSpMk id="429" creationId="{00000000-0000-0000-0000-000000000000}"/>
          </ac:grpSpMkLst>
        </pc:grpChg>
      </pc:sldChg>
      <pc:sldChg chg="delSp modSp">
        <pc:chgData name="Guest User" userId="S::urn:spo:anon#ceeca8900f0949f9e87ac310d4e4f1ef8e62de8fc32fe00ec72e458b0f113504::" providerId="AD" clId="Web-{6A5C99D0-5A36-0F88-01BB-28460A36BA68}" dt="2023-01-02T16:45:22.124" v="255" actId="14100"/>
        <pc:sldMkLst>
          <pc:docMk/>
          <pc:sldMk cId="0" sldId="278"/>
        </pc:sldMkLst>
        <pc:spChg chg="del mod">
          <ac:chgData name="Guest User" userId="S::urn:spo:anon#ceeca8900f0949f9e87ac310d4e4f1ef8e62de8fc32fe00ec72e458b0f113504::" providerId="AD" clId="Web-{6A5C99D0-5A36-0F88-01BB-28460A36BA68}" dt="2023-01-02T16:43:52.511" v="229"/>
          <ac:spMkLst>
            <pc:docMk/>
            <pc:sldMk cId="0" sldId="278"/>
            <ac:spMk id="2" creationId="{B7EE9756-AE62-5505-3C21-1F108F7A4FD1}"/>
          </ac:spMkLst>
        </pc:spChg>
        <pc:spChg chg="mod">
          <ac:chgData name="Guest User" userId="S::urn:spo:anon#ceeca8900f0949f9e87ac310d4e4f1ef8e62de8fc32fe00ec72e458b0f113504::" providerId="AD" clId="Web-{6A5C99D0-5A36-0F88-01BB-28460A36BA68}" dt="2023-01-02T16:45:22.124" v="255" actId="14100"/>
          <ac:spMkLst>
            <pc:docMk/>
            <pc:sldMk cId="0" sldId="278"/>
            <ac:spMk id="3" creationId="{A2F7FBEF-7299-AA16-7542-9CCA12018FE5}"/>
          </ac:spMkLst>
        </pc:spChg>
        <pc:spChg chg="mod">
          <ac:chgData name="Guest User" userId="S::urn:spo:anon#ceeca8900f0949f9e87ac310d4e4f1ef8e62de8fc32fe00ec72e458b0f113504::" providerId="AD" clId="Web-{6A5C99D0-5A36-0F88-01BB-28460A36BA68}" dt="2023-01-02T16:45:07.373" v="253" actId="20577"/>
          <ac:spMkLst>
            <pc:docMk/>
            <pc:sldMk cId="0" sldId="278"/>
            <ac:spMk id="615" creationId="{00000000-0000-0000-0000-000000000000}"/>
          </ac:spMkLst>
        </pc:spChg>
        <pc:spChg chg="mod">
          <ac:chgData name="Guest User" userId="S::urn:spo:anon#ceeca8900f0949f9e87ac310d4e4f1ef8e62de8fc32fe00ec72e458b0f113504::" providerId="AD" clId="Web-{6A5C99D0-5A36-0F88-01BB-28460A36BA68}" dt="2023-01-02T16:45:13.249" v="254" actId="1076"/>
          <ac:spMkLst>
            <pc:docMk/>
            <pc:sldMk cId="0" sldId="278"/>
            <ac:spMk id="616" creationId="{00000000-0000-0000-0000-000000000000}"/>
          </ac:spMkLst>
        </pc:spChg>
      </pc:sldChg>
      <pc:sldChg chg="addSp delSp modSp ord">
        <pc:chgData name="Guest User" userId="S::urn:spo:anon#ceeca8900f0949f9e87ac310d4e4f1ef8e62de8fc32fe00ec72e458b0f113504::" providerId="AD" clId="Web-{6A5C99D0-5A36-0F88-01BB-28460A36BA68}" dt="2023-01-02T16:55:15.772" v="500" actId="14100"/>
        <pc:sldMkLst>
          <pc:docMk/>
          <pc:sldMk cId="0" sldId="279"/>
        </pc:sldMkLst>
        <pc:spChg chg="add del mod">
          <ac:chgData name="Guest User" userId="S::urn:spo:anon#ceeca8900f0949f9e87ac310d4e4f1ef8e62de8fc32fe00ec72e458b0f113504::" providerId="AD" clId="Web-{6A5C99D0-5A36-0F88-01BB-28460A36BA68}" dt="2023-01-02T16:46:07.391" v="259"/>
          <ac:spMkLst>
            <pc:docMk/>
            <pc:sldMk cId="0" sldId="279"/>
            <ac:spMk id="3" creationId="{58445033-7B92-9C46-B8BA-0B948FE76E38}"/>
          </ac:spMkLst>
        </pc:spChg>
        <pc:spChg chg="add del mod">
          <ac:chgData name="Guest User" userId="S::urn:spo:anon#ceeca8900f0949f9e87ac310d4e4f1ef8e62de8fc32fe00ec72e458b0f113504::" providerId="AD" clId="Web-{6A5C99D0-5A36-0F88-01BB-28460A36BA68}" dt="2023-01-02T16:46:22.220" v="264"/>
          <ac:spMkLst>
            <pc:docMk/>
            <pc:sldMk cId="0" sldId="279"/>
            <ac:spMk id="5" creationId="{95325FE1-1858-47B8-B846-348D46255552}"/>
          </ac:spMkLst>
        </pc:spChg>
        <pc:spChg chg="add mod">
          <ac:chgData name="Guest User" userId="S::urn:spo:anon#ceeca8900f0949f9e87ac310d4e4f1ef8e62de8fc32fe00ec72e458b0f113504::" providerId="AD" clId="Web-{6A5C99D0-5A36-0F88-01BB-28460A36BA68}" dt="2023-01-02T16:51:37.295" v="495" actId="1076"/>
          <ac:spMkLst>
            <pc:docMk/>
            <pc:sldMk cId="0" sldId="279"/>
            <ac:spMk id="7" creationId="{D108FB0E-0B48-DC46-AAE4-7281A1A020BE}"/>
          </ac:spMkLst>
        </pc:spChg>
        <pc:spChg chg="add mod">
          <ac:chgData name="Guest User" userId="S::urn:spo:anon#ceeca8900f0949f9e87ac310d4e4f1ef8e62de8fc32fe00ec72e458b0f113504::" providerId="AD" clId="Web-{6A5C99D0-5A36-0F88-01BB-28460A36BA68}" dt="2023-01-02T16:53:00.595" v="498" actId="1076"/>
          <ac:spMkLst>
            <pc:docMk/>
            <pc:sldMk cId="0" sldId="279"/>
            <ac:spMk id="9" creationId="{FAAEA95A-DF01-088D-E8B7-F6F3DF5FF913}"/>
          </ac:spMkLst>
        </pc:spChg>
        <pc:spChg chg="add mod">
          <ac:chgData name="Guest User" userId="S::urn:spo:anon#ceeca8900f0949f9e87ac310d4e4f1ef8e62de8fc32fe00ec72e458b0f113504::" providerId="AD" clId="Web-{6A5C99D0-5A36-0F88-01BB-28460A36BA68}" dt="2023-01-02T16:55:15.772" v="500" actId="14100"/>
          <ac:spMkLst>
            <pc:docMk/>
            <pc:sldMk cId="0" sldId="279"/>
            <ac:spMk id="11" creationId="{9644AFC5-02B6-6E37-069C-BA484E286637}"/>
          </ac:spMkLst>
        </pc:spChg>
        <pc:spChg chg="del">
          <ac:chgData name="Guest User" userId="S::urn:spo:anon#ceeca8900f0949f9e87ac310d4e4f1ef8e62de8fc32fe00ec72e458b0f113504::" providerId="AD" clId="Web-{6A5C99D0-5A36-0F88-01BB-28460A36BA68}" dt="2023-01-02T16:46:00.172" v="258"/>
          <ac:spMkLst>
            <pc:docMk/>
            <pc:sldMk cId="0" sldId="279"/>
            <ac:spMk id="622" creationId="{00000000-0000-0000-0000-000000000000}"/>
          </ac:spMkLst>
        </pc:spChg>
        <pc:spChg chg="del">
          <ac:chgData name="Guest User" userId="S::urn:spo:anon#ceeca8900f0949f9e87ac310d4e4f1ef8e62de8fc32fe00ec72e458b0f113504::" providerId="AD" clId="Web-{6A5C99D0-5A36-0F88-01BB-28460A36BA68}" dt="2023-01-02T16:46:07.704" v="260"/>
          <ac:spMkLst>
            <pc:docMk/>
            <pc:sldMk cId="0" sldId="279"/>
            <ac:spMk id="623" creationId="{00000000-0000-0000-0000-000000000000}"/>
          </ac:spMkLst>
        </pc:spChg>
      </pc:sldChg>
      <pc:sldChg chg="modSp">
        <pc:chgData name="Guest User" userId="S::urn:spo:anon#ceeca8900f0949f9e87ac310d4e4f1ef8e62de8fc32fe00ec72e458b0f113504::" providerId="AD" clId="Web-{6A5C99D0-5A36-0F88-01BB-28460A36BA68}" dt="2023-01-02T17:09:32.431" v="724" actId="14100"/>
        <pc:sldMkLst>
          <pc:docMk/>
          <pc:sldMk cId="1366478444" sldId="349"/>
        </pc:sldMkLst>
        <pc:spChg chg="mod">
          <ac:chgData name="Guest User" userId="S::urn:spo:anon#ceeca8900f0949f9e87ac310d4e4f1ef8e62de8fc32fe00ec72e458b0f113504::" providerId="AD" clId="Web-{6A5C99D0-5A36-0F88-01BB-28460A36BA68}" dt="2023-01-02T17:09:32.431" v="724" actId="14100"/>
          <ac:spMkLst>
            <pc:docMk/>
            <pc:sldMk cId="1366478444" sldId="349"/>
            <ac:spMk id="2" creationId="{1EABD3F8-4268-5E56-4509-4E5E572D57D6}"/>
          </ac:spMkLst>
        </pc:spChg>
      </pc:sldChg>
      <pc:sldChg chg="addSp delSp modSp">
        <pc:chgData name="Guest User" userId="S::urn:spo:anon#ceeca8900f0949f9e87ac310d4e4f1ef8e62de8fc32fe00ec72e458b0f113504::" providerId="AD" clId="Web-{6A5C99D0-5A36-0F88-01BB-28460A36BA68}" dt="2023-01-02T17:01:44.804" v="537" actId="1076"/>
        <pc:sldMkLst>
          <pc:docMk/>
          <pc:sldMk cId="1574594201" sldId="351"/>
        </pc:sldMkLst>
        <pc:spChg chg="mod">
          <ac:chgData name="Guest User" userId="S::urn:spo:anon#ceeca8900f0949f9e87ac310d4e4f1ef8e62de8fc32fe00ec72e458b0f113504::" providerId="AD" clId="Web-{6A5C99D0-5A36-0F88-01BB-28460A36BA68}" dt="2023-01-02T16:57:30.809" v="501" actId="14100"/>
          <ac:spMkLst>
            <pc:docMk/>
            <pc:sldMk cId="1574594201" sldId="351"/>
            <ac:spMk id="3" creationId="{8E889B6D-9B8D-8DAA-0D82-AC3D607C8FE0}"/>
          </ac:spMkLst>
        </pc:spChg>
        <pc:picChg chg="add del mod">
          <ac:chgData name="Guest User" userId="S::urn:spo:anon#ceeca8900f0949f9e87ac310d4e4f1ef8e62de8fc32fe00ec72e458b0f113504::" providerId="AD" clId="Web-{6A5C99D0-5A36-0F88-01BB-28460A36BA68}" dt="2023-01-02T16:57:41.778" v="504"/>
          <ac:picMkLst>
            <pc:docMk/>
            <pc:sldMk cId="1574594201" sldId="351"/>
            <ac:picMk id="4" creationId="{F2A0B4A0-B452-EB35-CBCC-F06B38A77F6F}"/>
          </ac:picMkLst>
        </pc:picChg>
        <pc:picChg chg="add del mod">
          <ac:chgData name="Guest User" userId="S::urn:spo:anon#ceeca8900f0949f9e87ac310d4e4f1ef8e62de8fc32fe00ec72e458b0f113504::" providerId="AD" clId="Web-{6A5C99D0-5A36-0F88-01BB-28460A36BA68}" dt="2023-01-02T16:58:50.047" v="514"/>
          <ac:picMkLst>
            <pc:docMk/>
            <pc:sldMk cId="1574594201" sldId="351"/>
            <ac:picMk id="5" creationId="{5E2847CD-00B1-3153-34DB-AF4FED77452C}"/>
          </ac:picMkLst>
        </pc:picChg>
        <pc:picChg chg="add del mod">
          <ac:chgData name="Guest User" userId="S::urn:spo:anon#ceeca8900f0949f9e87ac310d4e4f1ef8e62de8fc32fe00ec72e458b0f113504::" providerId="AD" clId="Web-{6A5C99D0-5A36-0F88-01BB-28460A36BA68}" dt="2023-01-02T16:59:51.768" v="518"/>
          <ac:picMkLst>
            <pc:docMk/>
            <pc:sldMk cId="1574594201" sldId="351"/>
            <ac:picMk id="6" creationId="{07E94392-B5B4-6337-320F-387F72F1B068}"/>
          </ac:picMkLst>
        </pc:picChg>
        <pc:picChg chg="add del mod">
          <ac:chgData name="Guest User" userId="S::urn:spo:anon#ceeca8900f0949f9e87ac310d4e4f1ef8e62de8fc32fe00ec72e458b0f113504::" providerId="AD" clId="Web-{6A5C99D0-5A36-0F88-01BB-28460A36BA68}" dt="2023-01-02T17:00:27.441" v="528"/>
          <ac:picMkLst>
            <pc:docMk/>
            <pc:sldMk cId="1574594201" sldId="351"/>
            <ac:picMk id="7" creationId="{CFE84335-A7D8-6FBF-D925-39878CEEAB50}"/>
          </ac:picMkLst>
        </pc:picChg>
        <pc:picChg chg="add mod">
          <ac:chgData name="Guest User" userId="S::urn:spo:anon#ceeca8900f0949f9e87ac310d4e4f1ef8e62de8fc32fe00ec72e458b0f113504::" providerId="AD" clId="Web-{6A5C99D0-5A36-0F88-01BB-28460A36BA68}" dt="2023-01-02T17:01:44.804" v="537" actId="1076"/>
          <ac:picMkLst>
            <pc:docMk/>
            <pc:sldMk cId="1574594201" sldId="351"/>
            <ac:picMk id="8" creationId="{659481CD-5783-99CC-2E5A-CDCCE1C2B94F}"/>
          </ac:picMkLst>
        </pc:picChg>
      </pc:sldChg>
      <pc:sldChg chg="add replId">
        <pc:chgData name="Guest User" userId="S::urn:spo:anon#ceeca8900f0949f9e87ac310d4e4f1ef8e62de8fc32fe00ec72e458b0f113504::" providerId="AD" clId="Web-{6A5C99D0-5A36-0F88-01BB-28460A36BA68}" dt="2023-01-02T16:45:34.109" v="256"/>
        <pc:sldMkLst>
          <pc:docMk/>
          <pc:sldMk cId="740918873" sldId="352"/>
        </pc:sldMkLst>
      </pc:sldChg>
      <pc:sldChg chg="add ord replId">
        <pc:chgData name="Guest User" userId="S::urn:spo:anon#ceeca8900f0949f9e87ac310d4e4f1ef8e62de8fc32fe00ec72e458b0f113504::" providerId="AD" clId="Web-{6A5C99D0-5A36-0F88-01BB-28460A36BA68}" dt="2023-01-02T17:02:34.134" v="547"/>
        <pc:sldMkLst>
          <pc:docMk/>
          <pc:sldMk cId="1877569064" sldId="353"/>
        </pc:sldMkLst>
      </pc:sldChg>
      <pc:sldChg chg="modSp add ord replId">
        <pc:chgData name="Guest User" userId="S::urn:spo:anon#ceeca8900f0949f9e87ac310d4e4f1ef8e62de8fc32fe00ec72e458b0f113504::" providerId="AD" clId="Web-{6A5C99D0-5A36-0F88-01BB-28460A36BA68}" dt="2023-01-02T17:09:53.682" v="733" actId="20577"/>
        <pc:sldMkLst>
          <pc:docMk/>
          <pc:sldMk cId="1576506477" sldId="354"/>
        </pc:sldMkLst>
        <pc:spChg chg="mod">
          <ac:chgData name="Guest User" userId="S::urn:spo:anon#ceeca8900f0949f9e87ac310d4e4f1ef8e62de8fc32fe00ec72e458b0f113504::" providerId="AD" clId="Web-{6A5C99D0-5A36-0F88-01BB-28460A36BA68}" dt="2023-01-02T17:09:53.682" v="733" actId="20577"/>
          <ac:spMkLst>
            <pc:docMk/>
            <pc:sldMk cId="1576506477" sldId="354"/>
            <ac:spMk id="2" creationId="{1EABD3F8-4268-5E56-4509-4E5E572D57D6}"/>
          </ac:spMkLst>
        </pc:spChg>
      </pc:sldChg>
      <pc:sldChg chg="addSp delSp modSp new">
        <pc:chgData name="Guest User" userId="S::urn:spo:anon#ceeca8900f0949f9e87ac310d4e4f1ef8e62de8fc32fe00ec72e458b0f113504::" providerId="AD" clId="Web-{6A5C99D0-5A36-0F88-01BB-28460A36BA68}" dt="2023-01-02T17:13:44.066" v="757" actId="1076"/>
        <pc:sldMkLst>
          <pc:docMk/>
          <pc:sldMk cId="1278407344" sldId="355"/>
        </pc:sldMkLst>
        <pc:spChg chg="mod">
          <ac:chgData name="Guest User" userId="S::urn:spo:anon#ceeca8900f0949f9e87ac310d4e4f1ef8e62de8fc32fe00ec72e458b0f113504::" providerId="AD" clId="Web-{6A5C99D0-5A36-0F88-01BB-28460A36BA68}" dt="2023-01-02T17:13:44.066" v="757" actId="1076"/>
          <ac:spMkLst>
            <pc:docMk/>
            <pc:sldMk cId="1278407344" sldId="355"/>
            <ac:spMk id="2" creationId="{867B1CC8-1343-A829-C0A9-3746FD182DD5}"/>
          </ac:spMkLst>
        </pc:spChg>
        <pc:spChg chg="del">
          <ac:chgData name="Guest User" userId="S::urn:spo:anon#ceeca8900f0949f9e87ac310d4e4f1ef8e62de8fc32fe00ec72e458b0f113504::" providerId="AD" clId="Web-{6A5C99D0-5A36-0F88-01BB-28460A36BA68}" dt="2023-01-02T17:13:39.441" v="756"/>
          <ac:spMkLst>
            <pc:docMk/>
            <pc:sldMk cId="1278407344" sldId="355"/>
            <ac:spMk id="3" creationId="{CC4E1AE4-CE93-B5EE-957E-E5A0CC97AD88}"/>
          </ac:spMkLst>
        </pc:spChg>
        <pc:picChg chg="add mod">
          <ac:chgData name="Guest User" userId="S::urn:spo:anon#ceeca8900f0949f9e87ac310d4e4f1ef8e62de8fc32fe00ec72e458b0f113504::" providerId="AD" clId="Web-{6A5C99D0-5A36-0F88-01BB-28460A36BA68}" dt="2023-01-02T17:13:36.051" v="755" actId="1076"/>
          <ac:picMkLst>
            <pc:docMk/>
            <pc:sldMk cId="1278407344" sldId="355"/>
            <ac:picMk id="4" creationId="{0EC4B2C7-AC0D-A1E3-2AE0-E436571F8E0C}"/>
          </ac:picMkLst>
        </pc:picChg>
      </pc:sldChg>
    </pc:docChg>
  </pc:docChgLst>
  <pc:docChgLst>
    <pc:chgData name="Daniel Carvalho" userId="5d1cc23a-97af-4f53-959c-f03d38fc032e" providerId="ADAL" clId="{35A6C623-9F63-4BE7-86FA-B5ECA39EB5E3}"/>
    <pc:docChg chg="undo custSel addSld delSld modSld delMainMaster">
      <pc:chgData name="Daniel Carvalho" userId="5d1cc23a-97af-4f53-959c-f03d38fc032e" providerId="ADAL" clId="{35A6C623-9F63-4BE7-86FA-B5ECA39EB5E3}" dt="2023-01-03T01:41:37.003" v="1951" actId="2696"/>
      <pc:docMkLst>
        <pc:docMk/>
      </pc:docMkLst>
      <pc:sldChg chg="del">
        <pc:chgData name="Daniel Carvalho" userId="5d1cc23a-97af-4f53-959c-f03d38fc032e" providerId="ADAL" clId="{35A6C623-9F63-4BE7-86FA-B5ECA39EB5E3}" dt="2023-01-03T01:41:37.003" v="1951" actId="2696"/>
        <pc:sldMkLst>
          <pc:docMk/>
          <pc:sldMk cId="0" sldId="258"/>
        </pc:sldMkLst>
      </pc:sldChg>
      <pc:sldChg chg="del">
        <pc:chgData name="Daniel Carvalho" userId="5d1cc23a-97af-4f53-959c-f03d38fc032e" providerId="ADAL" clId="{35A6C623-9F63-4BE7-86FA-B5ECA39EB5E3}" dt="2023-01-03T01:41:37.003" v="1951" actId="2696"/>
        <pc:sldMkLst>
          <pc:docMk/>
          <pc:sldMk cId="0" sldId="263"/>
        </pc:sldMkLst>
      </pc:sldChg>
      <pc:sldChg chg="addSp delSp del mod">
        <pc:chgData name="Daniel Carvalho" userId="5d1cc23a-97af-4f53-959c-f03d38fc032e" providerId="ADAL" clId="{35A6C623-9F63-4BE7-86FA-B5ECA39EB5E3}" dt="2023-01-03T01:41:37.003" v="1951" actId="2696"/>
        <pc:sldMkLst>
          <pc:docMk/>
          <pc:sldMk cId="0" sldId="269"/>
        </pc:sldMkLst>
        <pc:picChg chg="add del">
          <ac:chgData name="Daniel Carvalho" userId="5d1cc23a-97af-4f53-959c-f03d38fc032e" providerId="ADAL" clId="{35A6C623-9F63-4BE7-86FA-B5ECA39EB5E3}" dt="2023-01-02T18:54:52.175" v="118" actId="478"/>
          <ac:picMkLst>
            <pc:docMk/>
            <pc:sldMk cId="0" sldId="269"/>
            <ac:picMk id="394" creationId="{00000000-0000-0000-0000-000000000000}"/>
          </ac:picMkLst>
        </pc:picChg>
      </pc:sldChg>
      <pc:sldChg chg="del">
        <pc:chgData name="Daniel Carvalho" userId="5d1cc23a-97af-4f53-959c-f03d38fc032e" providerId="ADAL" clId="{35A6C623-9F63-4BE7-86FA-B5ECA39EB5E3}" dt="2023-01-03T01:41:37.003" v="1951" actId="2696"/>
        <pc:sldMkLst>
          <pc:docMk/>
          <pc:sldMk cId="0" sldId="274"/>
        </pc:sldMkLst>
      </pc:sldChg>
      <pc:sldChg chg="del">
        <pc:chgData name="Daniel Carvalho" userId="5d1cc23a-97af-4f53-959c-f03d38fc032e" providerId="ADAL" clId="{35A6C623-9F63-4BE7-86FA-B5ECA39EB5E3}" dt="2023-01-03T01:41:37.003" v="1951" actId="2696"/>
        <pc:sldMkLst>
          <pc:docMk/>
          <pc:sldMk cId="0" sldId="276"/>
        </pc:sldMkLst>
      </pc:sldChg>
      <pc:sldChg chg="del">
        <pc:chgData name="Daniel Carvalho" userId="5d1cc23a-97af-4f53-959c-f03d38fc032e" providerId="ADAL" clId="{35A6C623-9F63-4BE7-86FA-B5ECA39EB5E3}" dt="2023-01-02T17:49:37.045" v="0" actId="2696"/>
        <pc:sldMkLst>
          <pc:docMk/>
          <pc:sldMk cId="0" sldId="278"/>
        </pc:sldMkLst>
      </pc:sldChg>
      <pc:sldChg chg="modSp mod">
        <pc:chgData name="Daniel Carvalho" userId="5d1cc23a-97af-4f53-959c-f03d38fc032e" providerId="ADAL" clId="{35A6C623-9F63-4BE7-86FA-B5ECA39EB5E3}" dt="2023-01-02T19:55:09.353" v="1737" actId="2711"/>
        <pc:sldMkLst>
          <pc:docMk/>
          <pc:sldMk cId="0" sldId="279"/>
        </pc:sldMkLst>
        <pc:spChg chg="mod">
          <ac:chgData name="Daniel Carvalho" userId="5d1cc23a-97af-4f53-959c-f03d38fc032e" providerId="ADAL" clId="{35A6C623-9F63-4BE7-86FA-B5ECA39EB5E3}" dt="2023-01-02T19:55:09.353" v="1737" actId="2711"/>
          <ac:spMkLst>
            <pc:docMk/>
            <pc:sldMk cId="0" sldId="279"/>
            <ac:spMk id="11" creationId="{9644AFC5-02B6-6E37-069C-BA484E286637}"/>
          </ac:spMkLst>
        </pc:spChg>
      </pc:sldChg>
      <pc:sldChg chg="del">
        <pc:chgData name="Daniel Carvalho" userId="5d1cc23a-97af-4f53-959c-f03d38fc032e" providerId="ADAL" clId="{35A6C623-9F63-4BE7-86FA-B5ECA39EB5E3}" dt="2023-01-03T01:41:37.003" v="1951" actId="2696"/>
        <pc:sldMkLst>
          <pc:docMk/>
          <pc:sldMk cId="0" sldId="280"/>
        </pc:sldMkLst>
      </pc:sldChg>
      <pc:sldChg chg="del">
        <pc:chgData name="Daniel Carvalho" userId="5d1cc23a-97af-4f53-959c-f03d38fc032e" providerId="ADAL" clId="{35A6C623-9F63-4BE7-86FA-B5ECA39EB5E3}" dt="2023-01-03T01:41:37.003" v="1951" actId="2696"/>
        <pc:sldMkLst>
          <pc:docMk/>
          <pc:sldMk cId="0" sldId="282"/>
        </pc:sldMkLst>
      </pc:sldChg>
      <pc:sldChg chg="del">
        <pc:chgData name="Daniel Carvalho" userId="5d1cc23a-97af-4f53-959c-f03d38fc032e" providerId="ADAL" clId="{35A6C623-9F63-4BE7-86FA-B5ECA39EB5E3}" dt="2023-01-03T01:41:37.003" v="1951" actId="2696"/>
        <pc:sldMkLst>
          <pc:docMk/>
          <pc:sldMk cId="0" sldId="284"/>
        </pc:sldMkLst>
      </pc:sldChg>
      <pc:sldChg chg="del">
        <pc:chgData name="Daniel Carvalho" userId="5d1cc23a-97af-4f53-959c-f03d38fc032e" providerId="ADAL" clId="{35A6C623-9F63-4BE7-86FA-B5ECA39EB5E3}" dt="2023-01-03T01:41:37.003" v="1951" actId="2696"/>
        <pc:sldMkLst>
          <pc:docMk/>
          <pc:sldMk cId="0" sldId="286"/>
        </pc:sldMkLst>
      </pc:sldChg>
      <pc:sldChg chg="del">
        <pc:chgData name="Daniel Carvalho" userId="5d1cc23a-97af-4f53-959c-f03d38fc032e" providerId="ADAL" clId="{35A6C623-9F63-4BE7-86FA-B5ECA39EB5E3}" dt="2023-01-03T01:41:37.003" v="1951" actId="2696"/>
        <pc:sldMkLst>
          <pc:docMk/>
          <pc:sldMk cId="0" sldId="287"/>
        </pc:sldMkLst>
      </pc:sldChg>
      <pc:sldChg chg="del">
        <pc:chgData name="Daniel Carvalho" userId="5d1cc23a-97af-4f53-959c-f03d38fc032e" providerId="ADAL" clId="{35A6C623-9F63-4BE7-86FA-B5ECA39EB5E3}" dt="2023-01-03T01:41:37.003" v="1951" actId="2696"/>
        <pc:sldMkLst>
          <pc:docMk/>
          <pc:sldMk cId="0" sldId="288"/>
        </pc:sldMkLst>
      </pc:sldChg>
      <pc:sldChg chg="del">
        <pc:chgData name="Daniel Carvalho" userId="5d1cc23a-97af-4f53-959c-f03d38fc032e" providerId="ADAL" clId="{35A6C623-9F63-4BE7-86FA-B5ECA39EB5E3}" dt="2023-01-03T01:41:37.003" v="1951" actId="2696"/>
        <pc:sldMkLst>
          <pc:docMk/>
          <pc:sldMk cId="0" sldId="291"/>
        </pc:sldMkLst>
      </pc:sldChg>
      <pc:sldChg chg="del">
        <pc:chgData name="Daniel Carvalho" userId="5d1cc23a-97af-4f53-959c-f03d38fc032e" providerId="ADAL" clId="{35A6C623-9F63-4BE7-86FA-B5ECA39EB5E3}" dt="2023-01-03T01:41:37.003" v="1951" actId="2696"/>
        <pc:sldMkLst>
          <pc:docMk/>
          <pc:sldMk cId="0" sldId="293"/>
        </pc:sldMkLst>
      </pc:sldChg>
      <pc:sldChg chg="del">
        <pc:chgData name="Daniel Carvalho" userId="5d1cc23a-97af-4f53-959c-f03d38fc032e" providerId="ADAL" clId="{35A6C623-9F63-4BE7-86FA-B5ECA39EB5E3}" dt="2023-01-03T01:41:37.003" v="1951" actId="2696"/>
        <pc:sldMkLst>
          <pc:docMk/>
          <pc:sldMk cId="0" sldId="294"/>
        </pc:sldMkLst>
      </pc:sldChg>
      <pc:sldChg chg="del">
        <pc:chgData name="Daniel Carvalho" userId="5d1cc23a-97af-4f53-959c-f03d38fc032e" providerId="ADAL" clId="{35A6C623-9F63-4BE7-86FA-B5ECA39EB5E3}" dt="2023-01-03T01:41:37.003" v="1951" actId="2696"/>
        <pc:sldMkLst>
          <pc:docMk/>
          <pc:sldMk cId="0" sldId="295"/>
        </pc:sldMkLst>
      </pc:sldChg>
      <pc:sldChg chg="del">
        <pc:chgData name="Daniel Carvalho" userId="5d1cc23a-97af-4f53-959c-f03d38fc032e" providerId="ADAL" clId="{35A6C623-9F63-4BE7-86FA-B5ECA39EB5E3}" dt="2023-01-03T01:41:37.003" v="1951" actId="2696"/>
        <pc:sldMkLst>
          <pc:docMk/>
          <pc:sldMk cId="0" sldId="297"/>
        </pc:sldMkLst>
      </pc:sldChg>
      <pc:sldChg chg="del">
        <pc:chgData name="Daniel Carvalho" userId="5d1cc23a-97af-4f53-959c-f03d38fc032e" providerId="ADAL" clId="{35A6C623-9F63-4BE7-86FA-B5ECA39EB5E3}" dt="2023-01-03T01:41:37.003" v="1951" actId="2696"/>
        <pc:sldMkLst>
          <pc:docMk/>
          <pc:sldMk cId="0" sldId="298"/>
        </pc:sldMkLst>
      </pc:sldChg>
      <pc:sldChg chg="del">
        <pc:chgData name="Daniel Carvalho" userId="5d1cc23a-97af-4f53-959c-f03d38fc032e" providerId="ADAL" clId="{35A6C623-9F63-4BE7-86FA-B5ECA39EB5E3}" dt="2023-01-03T01:41:37.003" v="1951" actId="2696"/>
        <pc:sldMkLst>
          <pc:docMk/>
          <pc:sldMk cId="0" sldId="300"/>
        </pc:sldMkLst>
      </pc:sldChg>
      <pc:sldChg chg="del">
        <pc:chgData name="Daniel Carvalho" userId="5d1cc23a-97af-4f53-959c-f03d38fc032e" providerId="ADAL" clId="{35A6C623-9F63-4BE7-86FA-B5ECA39EB5E3}" dt="2023-01-03T01:41:37.003" v="1951" actId="2696"/>
        <pc:sldMkLst>
          <pc:docMk/>
          <pc:sldMk cId="0" sldId="302"/>
        </pc:sldMkLst>
      </pc:sldChg>
      <pc:sldChg chg="del">
        <pc:chgData name="Daniel Carvalho" userId="5d1cc23a-97af-4f53-959c-f03d38fc032e" providerId="ADAL" clId="{35A6C623-9F63-4BE7-86FA-B5ECA39EB5E3}" dt="2023-01-03T01:41:37.003" v="1951" actId="2696"/>
        <pc:sldMkLst>
          <pc:docMk/>
          <pc:sldMk cId="0" sldId="304"/>
        </pc:sldMkLst>
      </pc:sldChg>
      <pc:sldChg chg="del">
        <pc:chgData name="Daniel Carvalho" userId="5d1cc23a-97af-4f53-959c-f03d38fc032e" providerId="ADAL" clId="{35A6C623-9F63-4BE7-86FA-B5ECA39EB5E3}" dt="2023-01-03T01:41:37.003" v="1951" actId="2696"/>
        <pc:sldMkLst>
          <pc:docMk/>
          <pc:sldMk cId="0" sldId="307"/>
        </pc:sldMkLst>
      </pc:sldChg>
      <pc:sldChg chg="del">
        <pc:chgData name="Daniel Carvalho" userId="5d1cc23a-97af-4f53-959c-f03d38fc032e" providerId="ADAL" clId="{35A6C623-9F63-4BE7-86FA-B5ECA39EB5E3}" dt="2023-01-03T01:41:37.003" v="1951" actId="2696"/>
        <pc:sldMkLst>
          <pc:docMk/>
          <pc:sldMk cId="0" sldId="309"/>
        </pc:sldMkLst>
      </pc:sldChg>
      <pc:sldChg chg="modSp del mod">
        <pc:chgData name="Daniel Carvalho" userId="5d1cc23a-97af-4f53-959c-f03d38fc032e" providerId="ADAL" clId="{35A6C623-9F63-4BE7-86FA-B5ECA39EB5E3}" dt="2023-01-03T01:41:37.003" v="1951" actId="2696"/>
        <pc:sldMkLst>
          <pc:docMk/>
          <pc:sldMk cId="0" sldId="310"/>
        </pc:sldMkLst>
        <pc:spChg chg="mod">
          <ac:chgData name="Daniel Carvalho" userId="5d1cc23a-97af-4f53-959c-f03d38fc032e" providerId="ADAL" clId="{35A6C623-9F63-4BE7-86FA-B5ECA39EB5E3}" dt="2023-01-02T19:23:16.537" v="682" actId="1076"/>
          <ac:spMkLst>
            <pc:docMk/>
            <pc:sldMk cId="0" sldId="310"/>
            <ac:spMk id="1089" creationId="{00000000-0000-0000-0000-000000000000}"/>
          </ac:spMkLst>
        </pc:spChg>
      </pc:sldChg>
      <pc:sldChg chg="del">
        <pc:chgData name="Daniel Carvalho" userId="5d1cc23a-97af-4f53-959c-f03d38fc032e" providerId="ADAL" clId="{35A6C623-9F63-4BE7-86FA-B5ECA39EB5E3}" dt="2023-01-03T01:41:37.003" v="1951" actId="2696"/>
        <pc:sldMkLst>
          <pc:docMk/>
          <pc:sldMk cId="0" sldId="312"/>
        </pc:sldMkLst>
      </pc:sldChg>
      <pc:sldChg chg="del">
        <pc:chgData name="Daniel Carvalho" userId="5d1cc23a-97af-4f53-959c-f03d38fc032e" providerId="ADAL" clId="{35A6C623-9F63-4BE7-86FA-B5ECA39EB5E3}" dt="2023-01-03T01:41:37.003" v="1951" actId="2696"/>
        <pc:sldMkLst>
          <pc:docMk/>
          <pc:sldMk cId="0" sldId="315"/>
        </pc:sldMkLst>
      </pc:sldChg>
      <pc:sldChg chg="del">
        <pc:chgData name="Daniel Carvalho" userId="5d1cc23a-97af-4f53-959c-f03d38fc032e" providerId="ADAL" clId="{35A6C623-9F63-4BE7-86FA-B5ECA39EB5E3}" dt="2023-01-03T01:41:37.003" v="1951" actId="2696"/>
        <pc:sldMkLst>
          <pc:docMk/>
          <pc:sldMk cId="0" sldId="316"/>
        </pc:sldMkLst>
      </pc:sldChg>
      <pc:sldChg chg="del">
        <pc:chgData name="Daniel Carvalho" userId="5d1cc23a-97af-4f53-959c-f03d38fc032e" providerId="ADAL" clId="{35A6C623-9F63-4BE7-86FA-B5ECA39EB5E3}" dt="2023-01-03T01:41:37.003" v="1951" actId="2696"/>
        <pc:sldMkLst>
          <pc:docMk/>
          <pc:sldMk cId="0" sldId="317"/>
        </pc:sldMkLst>
      </pc:sldChg>
      <pc:sldChg chg="del">
        <pc:chgData name="Daniel Carvalho" userId="5d1cc23a-97af-4f53-959c-f03d38fc032e" providerId="ADAL" clId="{35A6C623-9F63-4BE7-86FA-B5ECA39EB5E3}" dt="2023-01-03T01:41:37.003" v="1951" actId="2696"/>
        <pc:sldMkLst>
          <pc:docMk/>
          <pc:sldMk cId="0" sldId="319"/>
        </pc:sldMkLst>
      </pc:sldChg>
      <pc:sldChg chg="del">
        <pc:chgData name="Daniel Carvalho" userId="5d1cc23a-97af-4f53-959c-f03d38fc032e" providerId="ADAL" clId="{35A6C623-9F63-4BE7-86FA-B5ECA39EB5E3}" dt="2023-01-03T01:41:37.003" v="1951" actId="2696"/>
        <pc:sldMkLst>
          <pc:docMk/>
          <pc:sldMk cId="0" sldId="322"/>
        </pc:sldMkLst>
      </pc:sldChg>
      <pc:sldChg chg="del">
        <pc:chgData name="Daniel Carvalho" userId="5d1cc23a-97af-4f53-959c-f03d38fc032e" providerId="ADAL" clId="{35A6C623-9F63-4BE7-86FA-B5ECA39EB5E3}" dt="2023-01-03T01:41:37.003" v="1951" actId="2696"/>
        <pc:sldMkLst>
          <pc:docMk/>
          <pc:sldMk cId="0" sldId="329"/>
        </pc:sldMkLst>
      </pc:sldChg>
      <pc:sldChg chg="del">
        <pc:chgData name="Daniel Carvalho" userId="5d1cc23a-97af-4f53-959c-f03d38fc032e" providerId="ADAL" clId="{35A6C623-9F63-4BE7-86FA-B5ECA39EB5E3}" dt="2023-01-03T01:41:37.003" v="1951" actId="2696"/>
        <pc:sldMkLst>
          <pc:docMk/>
          <pc:sldMk cId="0" sldId="331"/>
        </pc:sldMkLst>
      </pc:sldChg>
      <pc:sldChg chg="del">
        <pc:chgData name="Daniel Carvalho" userId="5d1cc23a-97af-4f53-959c-f03d38fc032e" providerId="ADAL" clId="{35A6C623-9F63-4BE7-86FA-B5ECA39EB5E3}" dt="2023-01-03T01:41:37.003" v="1951" actId="2696"/>
        <pc:sldMkLst>
          <pc:docMk/>
          <pc:sldMk cId="0" sldId="332"/>
        </pc:sldMkLst>
      </pc:sldChg>
      <pc:sldChg chg="del">
        <pc:chgData name="Daniel Carvalho" userId="5d1cc23a-97af-4f53-959c-f03d38fc032e" providerId="ADAL" clId="{35A6C623-9F63-4BE7-86FA-B5ECA39EB5E3}" dt="2023-01-03T01:41:37.003" v="1951" actId="2696"/>
        <pc:sldMkLst>
          <pc:docMk/>
          <pc:sldMk cId="0" sldId="333"/>
        </pc:sldMkLst>
      </pc:sldChg>
      <pc:sldChg chg="del">
        <pc:chgData name="Daniel Carvalho" userId="5d1cc23a-97af-4f53-959c-f03d38fc032e" providerId="ADAL" clId="{35A6C623-9F63-4BE7-86FA-B5ECA39EB5E3}" dt="2023-01-03T01:41:37.003" v="1951" actId="2696"/>
        <pc:sldMkLst>
          <pc:docMk/>
          <pc:sldMk cId="0" sldId="334"/>
        </pc:sldMkLst>
      </pc:sldChg>
      <pc:sldChg chg="del">
        <pc:chgData name="Daniel Carvalho" userId="5d1cc23a-97af-4f53-959c-f03d38fc032e" providerId="ADAL" clId="{35A6C623-9F63-4BE7-86FA-B5ECA39EB5E3}" dt="2023-01-03T01:41:37.003" v="1951" actId="2696"/>
        <pc:sldMkLst>
          <pc:docMk/>
          <pc:sldMk cId="0" sldId="335"/>
        </pc:sldMkLst>
      </pc:sldChg>
      <pc:sldChg chg="del">
        <pc:chgData name="Daniel Carvalho" userId="5d1cc23a-97af-4f53-959c-f03d38fc032e" providerId="ADAL" clId="{35A6C623-9F63-4BE7-86FA-B5ECA39EB5E3}" dt="2023-01-03T01:41:37.003" v="1951" actId="2696"/>
        <pc:sldMkLst>
          <pc:docMk/>
          <pc:sldMk cId="0" sldId="336"/>
        </pc:sldMkLst>
      </pc:sldChg>
      <pc:sldChg chg="del">
        <pc:chgData name="Daniel Carvalho" userId="5d1cc23a-97af-4f53-959c-f03d38fc032e" providerId="ADAL" clId="{35A6C623-9F63-4BE7-86FA-B5ECA39EB5E3}" dt="2023-01-03T01:41:37.003" v="1951" actId="2696"/>
        <pc:sldMkLst>
          <pc:docMk/>
          <pc:sldMk cId="0" sldId="337"/>
        </pc:sldMkLst>
      </pc:sldChg>
      <pc:sldChg chg="del">
        <pc:chgData name="Daniel Carvalho" userId="5d1cc23a-97af-4f53-959c-f03d38fc032e" providerId="ADAL" clId="{35A6C623-9F63-4BE7-86FA-B5ECA39EB5E3}" dt="2023-01-03T01:41:37.003" v="1951" actId="2696"/>
        <pc:sldMkLst>
          <pc:docMk/>
          <pc:sldMk cId="0" sldId="338"/>
        </pc:sldMkLst>
      </pc:sldChg>
      <pc:sldChg chg="del">
        <pc:chgData name="Daniel Carvalho" userId="5d1cc23a-97af-4f53-959c-f03d38fc032e" providerId="ADAL" clId="{35A6C623-9F63-4BE7-86FA-B5ECA39EB5E3}" dt="2023-01-03T01:41:37.003" v="1951" actId="2696"/>
        <pc:sldMkLst>
          <pc:docMk/>
          <pc:sldMk cId="0" sldId="339"/>
        </pc:sldMkLst>
      </pc:sldChg>
      <pc:sldChg chg="del">
        <pc:chgData name="Daniel Carvalho" userId="5d1cc23a-97af-4f53-959c-f03d38fc032e" providerId="ADAL" clId="{35A6C623-9F63-4BE7-86FA-B5ECA39EB5E3}" dt="2023-01-03T01:41:37.003" v="1951" actId="2696"/>
        <pc:sldMkLst>
          <pc:docMk/>
          <pc:sldMk cId="0" sldId="340"/>
        </pc:sldMkLst>
      </pc:sldChg>
      <pc:sldChg chg="del">
        <pc:chgData name="Daniel Carvalho" userId="5d1cc23a-97af-4f53-959c-f03d38fc032e" providerId="ADAL" clId="{35A6C623-9F63-4BE7-86FA-B5ECA39EB5E3}" dt="2023-01-03T01:41:37.003" v="1951" actId="2696"/>
        <pc:sldMkLst>
          <pc:docMk/>
          <pc:sldMk cId="0" sldId="341"/>
        </pc:sldMkLst>
      </pc:sldChg>
      <pc:sldChg chg="del">
        <pc:chgData name="Daniel Carvalho" userId="5d1cc23a-97af-4f53-959c-f03d38fc032e" providerId="ADAL" clId="{35A6C623-9F63-4BE7-86FA-B5ECA39EB5E3}" dt="2023-01-03T01:41:37.003" v="1951" actId="2696"/>
        <pc:sldMkLst>
          <pc:docMk/>
          <pc:sldMk cId="0" sldId="342"/>
        </pc:sldMkLst>
      </pc:sldChg>
      <pc:sldChg chg="del">
        <pc:chgData name="Daniel Carvalho" userId="5d1cc23a-97af-4f53-959c-f03d38fc032e" providerId="ADAL" clId="{35A6C623-9F63-4BE7-86FA-B5ECA39EB5E3}" dt="2023-01-03T01:41:37.003" v="1951" actId="2696"/>
        <pc:sldMkLst>
          <pc:docMk/>
          <pc:sldMk cId="0" sldId="343"/>
        </pc:sldMkLst>
      </pc:sldChg>
      <pc:sldChg chg="del">
        <pc:chgData name="Daniel Carvalho" userId="5d1cc23a-97af-4f53-959c-f03d38fc032e" providerId="ADAL" clId="{35A6C623-9F63-4BE7-86FA-B5ECA39EB5E3}" dt="2023-01-03T01:41:37.003" v="1951" actId="2696"/>
        <pc:sldMkLst>
          <pc:docMk/>
          <pc:sldMk cId="0" sldId="344"/>
        </pc:sldMkLst>
      </pc:sldChg>
      <pc:sldChg chg="addSp delSp modSp del">
        <pc:chgData name="Daniel Carvalho" userId="5d1cc23a-97af-4f53-959c-f03d38fc032e" providerId="ADAL" clId="{35A6C623-9F63-4BE7-86FA-B5ECA39EB5E3}" dt="2023-01-03T01:41:37.003" v="1951" actId="2696"/>
        <pc:sldMkLst>
          <pc:docMk/>
          <pc:sldMk cId="1366478444" sldId="349"/>
        </pc:sldMkLst>
        <pc:spChg chg="mod">
          <ac:chgData name="Daniel Carvalho" userId="5d1cc23a-97af-4f53-959c-f03d38fc032e" providerId="ADAL" clId="{35A6C623-9F63-4BE7-86FA-B5ECA39EB5E3}" dt="2023-01-02T20:00:56.228" v="1876"/>
          <ac:spMkLst>
            <pc:docMk/>
            <pc:sldMk cId="1366478444" sldId="349"/>
            <ac:spMk id="4" creationId="{6ECC0561-16BD-4DF4-C0B3-9CA4B9DCEF1F}"/>
          </ac:spMkLst>
        </pc:spChg>
        <pc:spChg chg="mod">
          <ac:chgData name="Daniel Carvalho" userId="5d1cc23a-97af-4f53-959c-f03d38fc032e" providerId="ADAL" clId="{35A6C623-9F63-4BE7-86FA-B5ECA39EB5E3}" dt="2023-01-02T20:00:56.228" v="1876"/>
          <ac:spMkLst>
            <pc:docMk/>
            <pc:sldMk cId="1366478444" sldId="349"/>
            <ac:spMk id="5" creationId="{EA283ADD-8912-6CC9-B582-75F22C5259B0}"/>
          </ac:spMkLst>
        </pc:spChg>
        <pc:grpChg chg="add del mod">
          <ac:chgData name="Daniel Carvalho" userId="5d1cc23a-97af-4f53-959c-f03d38fc032e" providerId="ADAL" clId="{35A6C623-9F63-4BE7-86FA-B5ECA39EB5E3}" dt="2023-01-02T20:00:58.676" v="1877"/>
          <ac:grpSpMkLst>
            <pc:docMk/>
            <pc:sldMk cId="1366478444" sldId="349"/>
            <ac:grpSpMk id="3" creationId="{CBD486A4-AE59-6371-5DD7-EE1200FCE530}"/>
          </ac:grpSpMkLst>
        </pc:grpChg>
      </pc:sldChg>
      <pc:sldChg chg="del">
        <pc:chgData name="Daniel Carvalho" userId="5d1cc23a-97af-4f53-959c-f03d38fc032e" providerId="ADAL" clId="{35A6C623-9F63-4BE7-86FA-B5ECA39EB5E3}" dt="2023-01-03T01:41:37.003" v="1951" actId="2696"/>
        <pc:sldMkLst>
          <pc:docMk/>
          <pc:sldMk cId="2183175842" sldId="350"/>
        </pc:sldMkLst>
      </pc:sldChg>
      <pc:sldChg chg="modSp mod">
        <pc:chgData name="Daniel Carvalho" userId="5d1cc23a-97af-4f53-959c-f03d38fc032e" providerId="ADAL" clId="{35A6C623-9F63-4BE7-86FA-B5ECA39EB5E3}" dt="2023-01-02T19:55:18.464" v="1740" actId="2711"/>
        <pc:sldMkLst>
          <pc:docMk/>
          <pc:sldMk cId="1574594201" sldId="351"/>
        </pc:sldMkLst>
        <pc:spChg chg="mod">
          <ac:chgData name="Daniel Carvalho" userId="5d1cc23a-97af-4f53-959c-f03d38fc032e" providerId="ADAL" clId="{35A6C623-9F63-4BE7-86FA-B5ECA39EB5E3}" dt="2023-01-02T19:55:18.464" v="1740" actId="2711"/>
          <ac:spMkLst>
            <pc:docMk/>
            <pc:sldMk cId="1574594201" sldId="351"/>
            <ac:spMk id="3" creationId="{8E889B6D-9B8D-8DAA-0D82-AC3D607C8FE0}"/>
          </ac:spMkLst>
        </pc:spChg>
      </pc:sldChg>
      <pc:sldChg chg="modSp mod">
        <pc:chgData name="Daniel Carvalho" userId="5d1cc23a-97af-4f53-959c-f03d38fc032e" providerId="ADAL" clId="{35A6C623-9F63-4BE7-86FA-B5ECA39EB5E3}" dt="2023-01-02T19:55:14.182" v="1738" actId="2711"/>
        <pc:sldMkLst>
          <pc:docMk/>
          <pc:sldMk cId="740918873" sldId="352"/>
        </pc:sldMkLst>
        <pc:spChg chg="mod">
          <ac:chgData name="Daniel Carvalho" userId="5d1cc23a-97af-4f53-959c-f03d38fc032e" providerId="ADAL" clId="{35A6C623-9F63-4BE7-86FA-B5ECA39EB5E3}" dt="2023-01-02T19:55:14.182" v="1738" actId="2711"/>
          <ac:spMkLst>
            <pc:docMk/>
            <pc:sldMk cId="740918873" sldId="352"/>
            <ac:spMk id="3" creationId="{A2F7FBEF-7299-AA16-7542-9CCA12018FE5}"/>
          </ac:spMkLst>
        </pc:spChg>
        <pc:spChg chg="mod">
          <ac:chgData name="Daniel Carvalho" userId="5d1cc23a-97af-4f53-959c-f03d38fc032e" providerId="ADAL" clId="{35A6C623-9F63-4BE7-86FA-B5ECA39EB5E3}" dt="2023-01-02T18:45:28.815" v="39" actId="1076"/>
          <ac:spMkLst>
            <pc:docMk/>
            <pc:sldMk cId="740918873" sldId="352"/>
            <ac:spMk id="616" creationId="{00000000-0000-0000-0000-000000000000}"/>
          </ac:spMkLst>
        </pc:spChg>
      </pc:sldChg>
      <pc:sldChg chg="del">
        <pc:chgData name="Daniel Carvalho" userId="5d1cc23a-97af-4f53-959c-f03d38fc032e" providerId="ADAL" clId="{35A6C623-9F63-4BE7-86FA-B5ECA39EB5E3}" dt="2023-01-03T01:41:37.003" v="1951" actId="2696"/>
        <pc:sldMkLst>
          <pc:docMk/>
          <pc:sldMk cId="1877569064" sldId="353"/>
        </pc:sldMkLst>
      </pc:sldChg>
      <pc:sldChg chg="addSp delSp modSp mod">
        <pc:chgData name="Daniel Carvalho" userId="5d1cc23a-97af-4f53-959c-f03d38fc032e" providerId="ADAL" clId="{35A6C623-9F63-4BE7-86FA-B5ECA39EB5E3}" dt="2023-01-02T20:02:38.754" v="1895" actId="1076"/>
        <pc:sldMkLst>
          <pc:docMk/>
          <pc:sldMk cId="1576506477" sldId="354"/>
        </pc:sldMkLst>
        <pc:spChg chg="mod">
          <ac:chgData name="Daniel Carvalho" userId="5d1cc23a-97af-4f53-959c-f03d38fc032e" providerId="ADAL" clId="{35A6C623-9F63-4BE7-86FA-B5ECA39EB5E3}" dt="2023-01-02T20:02:37.146" v="1894" actId="1076"/>
          <ac:spMkLst>
            <pc:docMk/>
            <pc:sldMk cId="1576506477" sldId="354"/>
            <ac:spMk id="2" creationId="{1EABD3F8-4268-5E56-4509-4E5E572D57D6}"/>
          </ac:spMkLst>
        </pc:spChg>
        <pc:spChg chg="mod">
          <ac:chgData name="Daniel Carvalho" userId="5d1cc23a-97af-4f53-959c-f03d38fc032e" providerId="ADAL" clId="{35A6C623-9F63-4BE7-86FA-B5ECA39EB5E3}" dt="2023-01-02T20:01:34.095" v="1882"/>
          <ac:spMkLst>
            <pc:docMk/>
            <pc:sldMk cId="1576506477" sldId="354"/>
            <ac:spMk id="4" creationId="{454C6774-07F9-B6B1-F789-480DB520B13C}"/>
          </ac:spMkLst>
        </pc:spChg>
        <pc:spChg chg="mod">
          <ac:chgData name="Daniel Carvalho" userId="5d1cc23a-97af-4f53-959c-f03d38fc032e" providerId="ADAL" clId="{35A6C623-9F63-4BE7-86FA-B5ECA39EB5E3}" dt="2023-01-02T20:01:34.095" v="1882"/>
          <ac:spMkLst>
            <pc:docMk/>
            <pc:sldMk cId="1576506477" sldId="354"/>
            <ac:spMk id="5" creationId="{963ADC3C-7032-F26C-AEBB-E83CA5B64F54}"/>
          </ac:spMkLst>
        </pc:spChg>
        <pc:spChg chg="mod">
          <ac:chgData name="Daniel Carvalho" userId="5d1cc23a-97af-4f53-959c-f03d38fc032e" providerId="ADAL" clId="{35A6C623-9F63-4BE7-86FA-B5ECA39EB5E3}" dt="2023-01-02T20:01:34.095" v="1882"/>
          <ac:spMkLst>
            <pc:docMk/>
            <pc:sldMk cId="1576506477" sldId="354"/>
            <ac:spMk id="6" creationId="{5781549C-487B-6B5F-62DF-A92A57E5F15E}"/>
          </ac:spMkLst>
        </pc:spChg>
        <pc:spChg chg="mod">
          <ac:chgData name="Daniel Carvalho" userId="5d1cc23a-97af-4f53-959c-f03d38fc032e" providerId="ADAL" clId="{35A6C623-9F63-4BE7-86FA-B5ECA39EB5E3}" dt="2023-01-02T20:01:34.095" v="1882"/>
          <ac:spMkLst>
            <pc:docMk/>
            <pc:sldMk cId="1576506477" sldId="354"/>
            <ac:spMk id="7" creationId="{E2856997-53A9-627D-EE99-759EC552ADEB}"/>
          </ac:spMkLst>
        </pc:spChg>
        <pc:spChg chg="mod">
          <ac:chgData name="Daniel Carvalho" userId="5d1cc23a-97af-4f53-959c-f03d38fc032e" providerId="ADAL" clId="{35A6C623-9F63-4BE7-86FA-B5ECA39EB5E3}" dt="2023-01-02T20:01:34.095" v="1882"/>
          <ac:spMkLst>
            <pc:docMk/>
            <pc:sldMk cId="1576506477" sldId="354"/>
            <ac:spMk id="8" creationId="{603FF091-78BD-3C44-AFA5-655E55F0FBC1}"/>
          </ac:spMkLst>
        </pc:spChg>
        <pc:spChg chg="mod">
          <ac:chgData name="Daniel Carvalho" userId="5d1cc23a-97af-4f53-959c-f03d38fc032e" providerId="ADAL" clId="{35A6C623-9F63-4BE7-86FA-B5ECA39EB5E3}" dt="2023-01-02T20:01:34.095" v="1882"/>
          <ac:spMkLst>
            <pc:docMk/>
            <pc:sldMk cId="1576506477" sldId="354"/>
            <ac:spMk id="9" creationId="{31D80BFB-7C84-F4EE-4B98-0504715DEAAC}"/>
          </ac:spMkLst>
        </pc:spChg>
        <pc:spChg chg="mod">
          <ac:chgData name="Daniel Carvalho" userId="5d1cc23a-97af-4f53-959c-f03d38fc032e" providerId="ADAL" clId="{35A6C623-9F63-4BE7-86FA-B5ECA39EB5E3}" dt="2023-01-02T20:01:34.095" v="1882"/>
          <ac:spMkLst>
            <pc:docMk/>
            <pc:sldMk cId="1576506477" sldId="354"/>
            <ac:spMk id="10" creationId="{22D969BE-1F1C-8127-8FCB-E3C6AC8FA042}"/>
          </ac:spMkLst>
        </pc:spChg>
        <pc:spChg chg="mod">
          <ac:chgData name="Daniel Carvalho" userId="5d1cc23a-97af-4f53-959c-f03d38fc032e" providerId="ADAL" clId="{35A6C623-9F63-4BE7-86FA-B5ECA39EB5E3}" dt="2023-01-02T20:01:34.095" v="1882"/>
          <ac:spMkLst>
            <pc:docMk/>
            <pc:sldMk cId="1576506477" sldId="354"/>
            <ac:spMk id="11" creationId="{B8A46AAF-100D-104D-582C-8C68B6A57FD2}"/>
          </ac:spMkLst>
        </pc:spChg>
        <pc:spChg chg="mod">
          <ac:chgData name="Daniel Carvalho" userId="5d1cc23a-97af-4f53-959c-f03d38fc032e" providerId="ADAL" clId="{35A6C623-9F63-4BE7-86FA-B5ECA39EB5E3}" dt="2023-01-02T20:01:34.095" v="1882"/>
          <ac:spMkLst>
            <pc:docMk/>
            <pc:sldMk cId="1576506477" sldId="354"/>
            <ac:spMk id="12" creationId="{3CD1579D-FD53-BEEF-4B3F-FB89C9751A2B}"/>
          </ac:spMkLst>
        </pc:spChg>
        <pc:spChg chg="mod">
          <ac:chgData name="Daniel Carvalho" userId="5d1cc23a-97af-4f53-959c-f03d38fc032e" providerId="ADAL" clId="{35A6C623-9F63-4BE7-86FA-B5ECA39EB5E3}" dt="2023-01-02T20:01:34.095" v="1882"/>
          <ac:spMkLst>
            <pc:docMk/>
            <pc:sldMk cId="1576506477" sldId="354"/>
            <ac:spMk id="13" creationId="{71D772B1-EA68-2F9B-5BB5-2CAB4CBB013D}"/>
          </ac:spMkLst>
        </pc:spChg>
        <pc:spChg chg="mod">
          <ac:chgData name="Daniel Carvalho" userId="5d1cc23a-97af-4f53-959c-f03d38fc032e" providerId="ADAL" clId="{35A6C623-9F63-4BE7-86FA-B5ECA39EB5E3}" dt="2023-01-02T20:02:29.596" v="1891" actId="208"/>
          <ac:spMkLst>
            <pc:docMk/>
            <pc:sldMk cId="1576506477" sldId="354"/>
            <ac:spMk id="15" creationId="{796B9410-A851-9AF3-373C-A617C0738998}"/>
          </ac:spMkLst>
        </pc:spChg>
        <pc:spChg chg="mod">
          <ac:chgData name="Daniel Carvalho" userId="5d1cc23a-97af-4f53-959c-f03d38fc032e" providerId="ADAL" clId="{35A6C623-9F63-4BE7-86FA-B5ECA39EB5E3}" dt="2023-01-02T20:02:29.596" v="1891" actId="208"/>
          <ac:spMkLst>
            <pc:docMk/>
            <pc:sldMk cId="1576506477" sldId="354"/>
            <ac:spMk id="16" creationId="{016138F8-6021-05A7-E6F0-C55EE9DF777B}"/>
          </ac:spMkLst>
        </pc:spChg>
        <pc:spChg chg="mod">
          <ac:chgData name="Daniel Carvalho" userId="5d1cc23a-97af-4f53-959c-f03d38fc032e" providerId="ADAL" clId="{35A6C623-9F63-4BE7-86FA-B5ECA39EB5E3}" dt="2023-01-02T20:02:29.596" v="1891" actId="208"/>
          <ac:spMkLst>
            <pc:docMk/>
            <pc:sldMk cId="1576506477" sldId="354"/>
            <ac:spMk id="17" creationId="{A69F6905-C142-8AC1-6649-26369CCFA891}"/>
          </ac:spMkLst>
        </pc:spChg>
        <pc:spChg chg="mod">
          <ac:chgData name="Daniel Carvalho" userId="5d1cc23a-97af-4f53-959c-f03d38fc032e" providerId="ADAL" clId="{35A6C623-9F63-4BE7-86FA-B5ECA39EB5E3}" dt="2023-01-02T20:02:29.596" v="1891" actId="208"/>
          <ac:spMkLst>
            <pc:docMk/>
            <pc:sldMk cId="1576506477" sldId="354"/>
            <ac:spMk id="18" creationId="{B1BB0EF3-DCEE-BF7E-D7E3-9B8812C9752C}"/>
          </ac:spMkLst>
        </pc:spChg>
        <pc:spChg chg="mod">
          <ac:chgData name="Daniel Carvalho" userId="5d1cc23a-97af-4f53-959c-f03d38fc032e" providerId="ADAL" clId="{35A6C623-9F63-4BE7-86FA-B5ECA39EB5E3}" dt="2023-01-02T20:02:29.596" v="1891" actId="208"/>
          <ac:spMkLst>
            <pc:docMk/>
            <pc:sldMk cId="1576506477" sldId="354"/>
            <ac:spMk id="19" creationId="{D0557720-12FD-142D-A363-92AC760A13A9}"/>
          </ac:spMkLst>
        </pc:spChg>
        <pc:spChg chg="mod">
          <ac:chgData name="Daniel Carvalho" userId="5d1cc23a-97af-4f53-959c-f03d38fc032e" providerId="ADAL" clId="{35A6C623-9F63-4BE7-86FA-B5ECA39EB5E3}" dt="2023-01-02T20:02:29.596" v="1891" actId="208"/>
          <ac:spMkLst>
            <pc:docMk/>
            <pc:sldMk cId="1576506477" sldId="354"/>
            <ac:spMk id="20" creationId="{3BB151FD-D674-6580-F90C-71782F603EFE}"/>
          </ac:spMkLst>
        </pc:spChg>
        <pc:spChg chg="mod">
          <ac:chgData name="Daniel Carvalho" userId="5d1cc23a-97af-4f53-959c-f03d38fc032e" providerId="ADAL" clId="{35A6C623-9F63-4BE7-86FA-B5ECA39EB5E3}" dt="2023-01-02T20:02:29.596" v="1891" actId="208"/>
          <ac:spMkLst>
            <pc:docMk/>
            <pc:sldMk cId="1576506477" sldId="354"/>
            <ac:spMk id="21" creationId="{A4C522E8-EE3D-3D34-FC12-1631947CF82A}"/>
          </ac:spMkLst>
        </pc:spChg>
        <pc:spChg chg="mod">
          <ac:chgData name="Daniel Carvalho" userId="5d1cc23a-97af-4f53-959c-f03d38fc032e" providerId="ADAL" clId="{35A6C623-9F63-4BE7-86FA-B5ECA39EB5E3}" dt="2023-01-02T20:02:29.596" v="1891" actId="208"/>
          <ac:spMkLst>
            <pc:docMk/>
            <pc:sldMk cId="1576506477" sldId="354"/>
            <ac:spMk id="22" creationId="{E8586394-CD19-EF57-F3FF-092E0A8A0367}"/>
          </ac:spMkLst>
        </pc:spChg>
        <pc:spChg chg="mod">
          <ac:chgData name="Daniel Carvalho" userId="5d1cc23a-97af-4f53-959c-f03d38fc032e" providerId="ADAL" clId="{35A6C623-9F63-4BE7-86FA-B5ECA39EB5E3}" dt="2023-01-02T20:02:29.596" v="1891" actId="208"/>
          <ac:spMkLst>
            <pc:docMk/>
            <pc:sldMk cId="1576506477" sldId="354"/>
            <ac:spMk id="23" creationId="{26AE4B82-5972-2A78-6BDE-A97BD278D415}"/>
          </ac:spMkLst>
        </pc:spChg>
        <pc:spChg chg="mod">
          <ac:chgData name="Daniel Carvalho" userId="5d1cc23a-97af-4f53-959c-f03d38fc032e" providerId="ADAL" clId="{35A6C623-9F63-4BE7-86FA-B5ECA39EB5E3}" dt="2023-01-02T20:02:29.596" v="1891" actId="208"/>
          <ac:spMkLst>
            <pc:docMk/>
            <pc:sldMk cId="1576506477" sldId="354"/>
            <ac:spMk id="24" creationId="{38901625-328A-22EA-D54F-B4391704E699}"/>
          </ac:spMkLst>
        </pc:spChg>
        <pc:grpChg chg="add del mod">
          <ac:chgData name="Daniel Carvalho" userId="5d1cc23a-97af-4f53-959c-f03d38fc032e" providerId="ADAL" clId="{35A6C623-9F63-4BE7-86FA-B5ECA39EB5E3}" dt="2023-01-02T20:02:01.838" v="1889"/>
          <ac:grpSpMkLst>
            <pc:docMk/>
            <pc:sldMk cId="1576506477" sldId="354"/>
            <ac:grpSpMk id="3" creationId="{E366089B-DBE3-EA6C-F562-DF31518FE703}"/>
          </ac:grpSpMkLst>
        </pc:grpChg>
        <pc:grpChg chg="add mod">
          <ac:chgData name="Daniel Carvalho" userId="5d1cc23a-97af-4f53-959c-f03d38fc032e" providerId="ADAL" clId="{35A6C623-9F63-4BE7-86FA-B5ECA39EB5E3}" dt="2023-01-02T20:02:38.754" v="1895" actId="1076"/>
          <ac:grpSpMkLst>
            <pc:docMk/>
            <pc:sldMk cId="1576506477" sldId="354"/>
            <ac:grpSpMk id="14" creationId="{57AD6BBE-47C7-A0E7-2AFC-979DEB5B6EA3}"/>
          </ac:grpSpMkLst>
        </pc:grpChg>
      </pc:sldChg>
      <pc:sldChg chg="addSp delSp modSp add mod">
        <pc:chgData name="Daniel Carvalho" userId="5d1cc23a-97af-4f53-959c-f03d38fc032e" providerId="ADAL" clId="{35A6C623-9F63-4BE7-86FA-B5ECA39EB5E3}" dt="2023-01-02T18:45:24.136" v="37" actId="478"/>
        <pc:sldMkLst>
          <pc:docMk/>
          <pc:sldMk cId="3351593213" sldId="356"/>
        </pc:sldMkLst>
        <pc:spChg chg="add del mod">
          <ac:chgData name="Daniel Carvalho" userId="5d1cc23a-97af-4f53-959c-f03d38fc032e" providerId="ADAL" clId="{35A6C623-9F63-4BE7-86FA-B5ECA39EB5E3}" dt="2023-01-02T18:45:09.480" v="25" actId="478"/>
          <ac:spMkLst>
            <pc:docMk/>
            <pc:sldMk cId="3351593213" sldId="356"/>
            <ac:spMk id="3" creationId="{2AFC570F-7A18-F09E-465B-35F55C661FCD}"/>
          </ac:spMkLst>
        </pc:spChg>
        <pc:spChg chg="add del mod">
          <ac:chgData name="Daniel Carvalho" userId="5d1cc23a-97af-4f53-959c-f03d38fc032e" providerId="ADAL" clId="{35A6C623-9F63-4BE7-86FA-B5ECA39EB5E3}" dt="2023-01-02T18:45:10.646" v="26" actId="478"/>
          <ac:spMkLst>
            <pc:docMk/>
            <pc:sldMk cId="3351593213" sldId="356"/>
            <ac:spMk id="5" creationId="{34177031-D0FF-2B5B-99EA-BA2152ACD8A1}"/>
          </ac:spMkLst>
        </pc:spChg>
        <pc:spChg chg="add del mod">
          <ac:chgData name="Daniel Carvalho" userId="5d1cc23a-97af-4f53-959c-f03d38fc032e" providerId="ADAL" clId="{35A6C623-9F63-4BE7-86FA-B5ECA39EB5E3}" dt="2023-01-02T18:45:14.504" v="29" actId="478"/>
          <ac:spMkLst>
            <pc:docMk/>
            <pc:sldMk cId="3351593213" sldId="356"/>
            <ac:spMk id="7" creationId="{E9767391-8956-D3FE-3B35-06C63AD1606C}"/>
          </ac:spMkLst>
        </pc:spChg>
        <pc:spChg chg="add del mod">
          <ac:chgData name="Daniel Carvalho" userId="5d1cc23a-97af-4f53-959c-f03d38fc032e" providerId="ADAL" clId="{35A6C623-9F63-4BE7-86FA-B5ECA39EB5E3}" dt="2023-01-02T18:45:17.178" v="31" actId="478"/>
          <ac:spMkLst>
            <pc:docMk/>
            <pc:sldMk cId="3351593213" sldId="356"/>
            <ac:spMk id="9" creationId="{D2B532EF-E2CB-0E4E-53F8-3FCF751B8A31}"/>
          </ac:spMkLst>
        </pc:spChg>
        <pc:spChg chg="add del mod">
          <ac:chgData name="Daniel Carvalho" userId="5d1cc23a-97af-4f53-959c-f03d38fc032e" providerId="ADAL" clId="{35A6C623-9F63-4BE7-86FA-B5ECA39EB5E3}" dt="2023-01-02T18:45:20.118" v="33" actId="478"/>
          <ac:spMkLst>
            <pc:docMk/>
            <pc:sldMk cId="3351593213" sldId="356"/>
            <ac:spMk id="11" creationId="{8D8A986F-A9BC-50FF-61C5-D9B1BF9D1FF4}"/>
          </ac:spMkLst>
        </pc:spChg>
        <pc:spChg chg="add del mod">
          <ac:chgData name="Daniel Carvalho" userId="5d1cc23a-97af-4f53-959c-f03d38fc032e" providerId="ADAL" clId="{35A6C623-9F63-4BE7-86FA-B5ECA39EB5E3}" dt="2023-01-02T18:45:24.136" v="37" actId="478"/>
          <ac:spMkLst>
            <pc:docMk/>
            <pc:sldMk cId="3351593213" sldId="356"/>
            <ac:spMk id="13" creationId="{8A26138B-AE0C-D38F-CBB0-E27D348F3E5F}"/>
          </ac:spMkLst>
        </pc:spChg>
        <pc:spChg chg="del">
          <ac:chgData name="Daniel Carvalho" userId="5d1cc23a-97af-4f53-959c-f03d38fc032e" providerId="ADAL" clId="{35A6C623-9F63-4BE7-86FA-B5ECA39EB5E3}" dt="2023-01-02T18:45:22.462" v="36" actId="478"/>
          <ac:spMkLst>
            <pc:docMk/>
            <pc:sldMk cId="3351593213" sldId="356"/>
            <ac:spMk id="867" creationId="{00000000-0000-0000-0000-000000000000}"/>
          </ac:spMkLst>
        </pc:spChg>
        <pc:spChg chg="del">
          <ac:chgData name="Daniel Carvalho" userId="5d1cc23a-97af-4f53-959c-f03d38fc032e" providerId="ADAL" clId="{35A6C623-9F63-4BE7-86FA-B5ECA39EB5E3}" dt="2023-01-02T18:45:08.370" v="24" actId="478"/>
          <ac:spMkLst>
            <pc:docMk/>
            <pc:sldMk cId="3351593213" sldId="356"/>
            <ac:spMk id="868" creationId="{00000000-0000-0000-0000-000000000000}"/>
          </ac:spMkLst>
        </pc:spChg>
        <pc:spChg chg="del">
          <ac:chgData name="Daniel Carvalho" userId="5d1cc23a-97af-4f53-959c-f03d38fc032e" providerId="ADAL" clId="{35A6C623-9F63-4BE7-86FA-B5ECA39EB5E3}" dt="2023-01-02T18:45:15.740" v="30" actId="478"/>
          <ac:spMkLst>
            <pc:docMk/>
            <pc:sldMk cId="3351593213" sldId="356"/>
            <ac:spMk id="869" creationId="{00000000-0000-0000-0000-000000000000}"/>
          </ac:spMkLst>
        </pc:spChg>
        <pc:spChg chg="del">
          <ac:chgData name="Daniel Carvalho" userId="5d1cc23a-97af-4f53-959c-f03d38fc032e" providerId="ADAL" clId="{35A6C623-9F63-4BE7-86FA-B5ECA39EB5E3}" dt="2023-01-02T18:45:12.612" v="28" actId="478"/>
          <ac:spMkLst>
            <pc:docMk/>
            <pc:sldMk cId="3351593213" sldId="356"/>
            <ac:spMk id="870" creationId="{00000000-0000-0000-0000-000000000000}"/>
          </ac:spMkLst>
        </pc:spChg>
        <pc:spChg chg="del">
          <ac:chgData name="Daniel Carvalho" userId="5d1cc23a-97af-4f53-959c-f03d38fc032e" providerId="ADAL" clId="{35A6C623-9F63-4BE7-86FA-B5ECA39EB5E3}" dt="2023-01-02T18:45:18.552" v="32" actId="478"/>
          <ac:spMkLst>
            <pc:docMk/>
            <pc:sldMk cId="3351593213" sldId="356"/>
            <ac:spMk id="871" creationId="{00000000-0000-0000-0000-000000000000}"/>
          </ac:spMkLst>
        </pc:spChg>
        <pc:spChg chg="del">
          <ac:chgData name="Daniel Carvalho" userId="5d1cc23a-97af-4f53-959c-f03d38fc032e" providerId="ADAL" clId="{35A6C623-9F63-4BE7-86FA-B5ECA39EB5E3}" dt="2023-01-02T18:45:07.032" v="23" actId="478"/>
          <ac:spMkLst>
            <pc:docMk/>
            <pc:sldMk cId="3351593213" sldId="356"/>
            <ac:spMk id="872" creationId="{00000000-0000-0000-0000-000000000000}"/>
          </ac:spMkLst>
        </pc:spChg>
        <pc:spChg chg="mod">
          <ac:chgData name="Daniel Carvalho" userId="5d1cc23a-97af-4f53-959c-f03d38fc032e" providerId="ADAL" clId="{35A6C623-9F63-4BE7-86FA-B5ECA39EB5E3}" dt="2023-01-02T18:45:01.093" v="19" actId="20577"/>
          <ac:spMkLst>
            <pc:docMk/>
            <pc:sldMk cId="3351593213" sldId="356"/>
            <ac:spMk id="873" creationId="{00000000-0000-0000-0000-000000000000}"/>
          </ac:spMkLst>
        </pc:spChg>
        <pc:grpChg chg="del">
          <ac:chgData name="Daniel Carvalho" userId="5d1cc23a-97af-4f53-959c-f03d38fc032e" providerId="ADAL" clId="{35A6C623-9F63-4BE7-86FA-B5ECA39EB5E3}" dt="2023-01-02T18:45:04.171" v="20" actId="478"/>
          <ac:grpSpMkLst>
            <pc:docMk/>
            <pc:sldMk cId="3351593213" sldId="356"/>
            <ac:grpSpMk id="874" creationId="{00000000-0000-0000-0000-000000000000}"/>
          </ac:grpSpMkLst>
        </pc:grpChg>
        <pc:grpChg chg="del">
          <ac:chgData name="Daniel Carvalho" userId="5d1cc23a-97af-4f53-959c-f03d38fc032e" providerId="ADAL" clId="{35A6C623-9F63-4BE7-86FA-B5ECA39EB5E3}" dt="2023-01-02T18:45:21.310" v="35" actId="478"/>
          <ac:grpSpMkLst>
            <pc:docMk/>
            <pc:sldMk cId="3351593213" sldId="356"/>
            <ac:grpSpMk id="880" creationId="{00000000-0000-0000-0000-000000000000}"/>
          </ac:grpSpMkLst>
        </pc:grpChg>
        <pc:grpChg chg="del">
          <ac:chgData name="Daniel Carvalho" userId="5d1cc23a-97af-4f53-959c-f03d38fc032e" providerId="ADAL" clId="{35A6C623-9F63-4BE7-86FA-B5ECA39EB5E3}" dt="2023-01-02T18:45:20.626" v="34" actId="478"/>
          <ac:grpSpMkLst>
            <pc:docMk/>
            <pc:sldMk cId="3351593213" sldId="356"/>
            <ac:grpSpMk id="885" creationId="{00000000-0000-0000-0000-000000000000}"/>
          </ac:grpSpMkLst>
        </pc:grpChg>
        <pc:grpChg chg="del">
          <ac:chgData name="Daniel Carvalho" userId="5d1cc23a-97af-4f53-959c-f03d38fc032e" providerId="ADAL" clId="{35A6C623-9F63-4BE7-86FA-B5ECA39EB5E3}" dt="2023-01-02T18:45:05.403" v="22" actId="478"/>
          <ac:grpSpMkLst>
            <pc:docMk/>
            <pc:sldMk cId="3351593213" sldId="356"/>
            <ac:grpSpMk id="890" creationId="{00000000-0000-0000-0000-000000000000}"/>
          </ac:grpSpMkLst>
        </pc:grpChg>
        <pc:grpChg chg="del">
          <ac:chgData name="Daniel Carvalho" userId="5d1cc23a-97af-4f53-959c-f03d38fc032e" providerId="ADAL" clId="{35A6C623-9F63-4BE7-86FA-B5ECA39EB5E3}" dt="2023-01-02T18:45:11.449" v="27" actId="478"/>
          <ac:grpSpMkLst>
            <pc:docMk/>
            <pc:sldMk cId="3351593213" sldId="356"/>
            <ac:grpSpMk id="899" creationId="{00000000-0000-0000-0000-000000000000}"/>
          </ac:grpSpMkLst>
        </pc:grpChg>
        <pc:grpChg chg="del">
          <ac:chgData name="Daniel Carvalho" userId="5d1cc23a-97af-4f53-959c-f03d38fc032e" providerId="ADAL" clId="{35A6C623-9F63-4BE7-86FA-B5ECA39EB5E3}" dt="2023-01-02T18:45:04.920" v="21" actId="478"/>
          <ac:grpSpMkLst>
            <pc:docMk/>
            <pc:sldMk cId="3351593213" sldId="356"/>
            <ac:grpSpMk id="904" creationId="{00000000-0000-0000-0000-000000000000}"/>
          </ac:grpSpMkLst>
        </pc:grpChg>
      </pc:sldChg>
      <pc:sldChg chg="addSp delSp modSp add mod">
        <pc:chgData name="Daniel Carvalho" userId="5d1cc23a-97af-4f53-959c-f03d38fc032e" providerId="ADAL" clId="{35A6C623-9F63-4BE7-86FA-B5ECA39EB5E3}" dt="2023-01-02T20:00:17.196" v="1875" actId="1076"/>
        <pc:sldMkLst>
          <pc:docMk/>
          <pc:sldMk cId="3406945662" sldId="357"/>
        </pc:sldMkLst>
        <pc:spChg chg="add del mod">
          <ac:chgData name="Daniel Carvalho" userId="5d1cc23a-97af-4f53-959c-f03d38fc032e" providerId="ADAL" clId="{35A6C623-9F63-4BE7-86FA-B5ECA39EB5E3}" dt="2023-01-02T18:45:52.695" v="42" actId="478"/>
          <ac:spMkLst>
            <pc:docMk/>
            <pc:sldMk cId="3406945662" sldId="357"/>
            <ac:spMk id="3" creationId="{8B336B4F-950A-A07A-B610-D47A7B8E0AC6}"/>
          </ac:spMkLst>
        </pc:spChg>
        <pc:spChg chg="add del mod">
          <ac:chgData name="Daniel Carvalho" userId="5d1cc23a-97af-4f53-959c-f03d38fc032e" providerId="ADAL" clId="{35A6C623-9F63-4BE7-86FA-B5ECA39EB5E3}" dt="2023-01-02T18:46:02.740" v="50" actId="478"/>
          <ac:spMkLst>
            <pc:docMk/>
            <pc:sldMk cId="3406945662" sldId="357"/>
            <ac:spMk id="5" creationId="{36F3A345-81ED-5C9C-AD98-C811780DE545}"/>
          </ac:spMkLst>
        </pc:spChg>
        <pc:spChg chg="add del mod">
          <ac:chgData name="Daniel Carvalho" userId="5d1cc23a-97af-4f53-959c-f03d38fc032e" providerId="ADAL" clId="{35A6C623-9F63-4BE7-86FA-B5ECA39EB5E3}" dt="2023-01-02T18:46:07.910" v="54" actId="478"/>
          <ac:spMkLst>
            <pc:docMk/>
            <pc:sldMk cId="3406945662" sldId="357"/>
            <ac:spMk id="7" creationId="{CB60613C-0D74-AEA6-481B-DF75F4549D49}"/>
          </ac:spMkLst>
        </pc:spChg>
        <pc:spChg chg="add del mod">
          <ac:chgData name="Daniel Carvalho" userId="5d1cc23a-97af-4f53-959c-f03d38fc032e" providerId="ADAL" clId="{35A6C623-9F63-4BE7-86FA-B5ECA39EB5E3}" dt="2023-01-02T18:46:06.462" v="53" actId="478"/>
          <ac:spMkLst>
            <pc:docMk/>
            <pc:sldMk cId="3406945662" sldId="357"/>
            <ac:spMk id="9" creationId="{08E0D5EC-3DDE-EEBA-C415-E409221BEC5A}"/>
          </ac:spMkLst>
        </pc:spChg>
        <pc:spChg chg="del">
          <ac:chgData name="Daniel Carvalho" userId="5d1cc23a-97af-4f53-959c-f03d38fc032e" providerId="ADAL" clId="{35A6C623-9F63-4BE7-86FA-B5ECA39EB5E3}" dt="2023-01-02T18:46:01.175" v="48" actId="478"/>
          <ac:spMkLst>
            <pc:docMk/>
            <pc:sldMk cId="3406945662" sldId="357"/>
            <ac:spMk id="737" creationId="{00000000-0000-0000-0000-000000000000}"/>
          </ac:spMkLst>
        </pc:spChg>
        <pc:spChg chg="del">
          <ac:chgData name="Daniel Carvalho" userId="5d1cc23a-97af-4f53-959c-f03d38fc032e" providerId="ADAL" clId="{35A6C623-9F63-4BE7-86FA-B5ECA39EB5E3}" dt="2023-01-02T18:45:59.156" v="46" actId="478"/>
          <ac:spMkLst>
            <pc:docMk/>
            <pc:sldMk cId="3406945662" sldId="357"/>
            <ac:spMk id="738" creationId="{00000000-0000-0000-0000-000000000000}"/>
          </ac:spMkLst>
        </pc:spChg>
        <pc:spChg chg="del">
          <ac:chgData name="Daniel Carvalho" userId="5d1cc23a-97af-4f53-959c-f03d38fc032e" providerId="ADAL" clId="{35A6C623-9F63-4BE7-86FA-B5ECA39EB5E3}" dt="2023-01-02T18:45:56.626" v="43" actId="478"/>
          <ac:spMkLst>
            <pc:docMk/>
            <pc:sldMk cId="3406945662" sldId="357"/>
            <ac:spMk id="739" creationId="{00000000-0000-0000-0000-000000000000}"/>
          </ac:spMkLst>
        </pc:spChg>
        <pc:spChg chg="mod">
          <ac:chgData name="Daniel Carvalho" userId="5d1cc23a-97af-4f53-959c-f03d38fc032e" providerId="ADAL" clId="{35A6C623-9F63-4BE7-86FA-B5ECA39EB5E3}" dt="2023-01-02T18:46:23.101" v="76" actId="20577"/>
          <ac:spMkLst>
            <pc:docMk/>
            <pc:sldMk cId="3406945662" sldId="357"/>
            <ac:spMk id="740" creationId="{00000000-0000-0000-0000-000000000000}"/>
          </ac:spMkLst>
        </pc:spChg>
        <pc:spChg chg="del">
          <ac:chgData name="Daniel Carvalho" userId="5d1cc23a-97af-4f53-959c-f03d38fc032e" providerId="ADAL" clId="{35A6C623-9F63-4BE7-86FA-B5ECA39EB5E3}" dt="2023-01-02T18:45:50.627" v="41" actId="478"/>
          <ac:spMkLst>
            <pc:docMk/>
            <pc:sldMk cId="3406945662" sldId="357"/>
            <ac:spMk id="752" creationId="{00000000-0000-0000-0000-000000000000}"/>
          </ac:spMkLst>
        </pc:spChg>
        <pc:spChg chg="del">
          <ac:chgData name="Daniel Carvalho" userId="5d1cc23a-97af-4f53-959c-f03d38fc032e" providerId="ADAL" clId="{35A6C623-9F63-4BE7-86FA-B5ECA39EB5E3}" dt="2023-01-02T18:46:03.672" v="51" actId="478"/>
          <ac:spMkLst>
            <pc:docMk/>
            <pc:sldMk cId="3406945662" sldId="357"/>
            <ac:spMk id="753" creationId="{00000000-0000-0000-0000-000000000000}"/>
          </ac:spMkLst>
        </pc:spChg>
        <pc:spChg chg="del">
          <ac:chgData name="Daniel Carvalho" userId="5d1cc23a-97af-4f53-959c-f03d38fc032e" providerId="ADAL" clId="{35A6C623-9F63-4BE7-86FA-B5ECA39EB5E3}" dt="2023-01-02T18:46:00.158" v="47" actId="478"/>
          <ac:spMkLst>
            <pc:docMk/>
            <pc:sldMk cId="3406945662" sldId="357"/>
            <ac:spMk id="756" creationId="{00000000-0000-0000-0000-000000000000}"/>
          </ac:spMkLst>
        </pc:spChg>
        <pc:spChg chg="del">
          <ac:chgData name="Daniel Carvalho" userId="5d1cc23a-97af-4f53-959c-f03d38fc032e" providerId="ADAL" clId="{35A6C623-9F63-4BE7-86FA-B5ECA39EB5E3}" dt="2023-01-02T18:46:04.600" v="52" actId="478"/>
          <ac:spMkLst>
            <pc:docMk/>
            <pc:sldMk cId="3406945662" sldId="357"/>
            <ac:spMk id="757" creationId="{00000000-0000-0000-0000-000000000000}"/>
          </ac:spMkLst>
        </pc:spChg>
        <pc:grpChg chg="del">
          <ac:chgData name="Daniel Carvalho" userId="5d1cc23a-97af-4f53-959c-f03d38fc032e" providerId="ADAL" clId="{35A6C623-9F63-4BE7-86FA-B5ECA39EB5E3}" dt="2023-01-02T18:45:58.527" v="45" actId="478"/>
          <ac:grpSpMkLst>
            <pc:docMk/>
            <pc:sldMk cId="3406945662" sldId="357"/>
            <ac:grpSpMk id="741" creationId="{00000000-0000-0000-0000-000000000000}"/>
          </ac:grpSpMkLst>
        </pc:grpChg>
        <pc:grpChg chg="del">
          <ac:chgData name="Daniel Carvalho" userId="5d1cc23a-97af-4f53-959c-f03d38fc032e" providerId="ADAL" clId="{35A6C623-9F63-4BE7-86FA-B5ECA39EB5E3}" dt="2023-01-02T18:46:01.854" v="49" actId="478"/>
          <ac:grpSpMkLst>
            <pc:docMk/>
            <pc:sldMk cId="3406945662" sldId="357"/>
            <ac:grpSpMk id="746" creationId="{00000000-0000-0000-0000-000000000000}"/>
          </ac:grpSpMkLst>
        </pc:grpChg>
        <pc:grpChg chg="del">
          <ac:chgData name="Daniel Carvalho" userId="5d1cc23a-97af-4f53-959c-f03d38fc032e" providerId="ADAL" clId="{35A6C623-9F63-4BE7-86FA-B5ECA39EB5E3}" dt="2023-01-02T18:45:57.712" v="44" actId="478"/>
          <ac:grpSpMkLst>
            <pc:docMk/>
            <pc:sldMk cId="3406945662" sldId="357"/>
            <ac:grpSpMk id="749" creationId="{00000000-0000-0000-0000-000000000000}"/>
          </ac:grpSpMkLst>
        </pc:grpChg>
        <pc:picChg chg="add mod">
          <ac:chgData name="Daniel Carvalho" userId="5d1cc23a-97af-4f53-959c-f03d38fc032e" providerId="ADAL" clId="{35A6C623-9F63-4BE7-86FA-B5ECA39EB5E3}" dt="2023-01-02T20:00:17.196" v="1875" actId="1076"/>
          <ac:picMkLst>
            <pc:docMk/>
            <pc:sldMk cId="3406945662" sldId="357"/>
            <ac:picMk id="11" creationId="{FD4BB7A4-6C56-C6D1-0F50-79B76AD8FA63}"/>
          </ac:picMkLst>
        </pc:picChg>
        <pc:picChg chg="add del mod">
          <ac:chgData name="Daniel Carvalho" userId="5d1cc23a-97af-4f53-959c-f03d38fc032e" providerId="ADAL" clId="{35A6C623-9F63-4BE7-86FA-B5ECA39EB5E3}" dt="2023-01-02T18:51:07.038" v="86" actId="478"/>
          <ac:picMkLst>
            <pc:docMk/>
            <pc:sldMk cId="3406945662" sldId="357"/>
            <ac:picMk id="13" creationId="{C9D94012-5625-43B5-EDCE-0CA838A03BE3}"/>
          </ac:picMkLst>
        </pc:picChg>
        <pc:picChg chg="add mod">
          <ac:chgData name="Daniel Carvalho" userId="5d1cc23a-97af-4f53-959c-f03d38fc032e" providerId="ADAL" clId="{35A6C623-9F63-4BE7-86FA-B5ECA39EB5E3}" dt="2023-01-02T18:51:53.510" v="115" actId="1076"/>
          <ac:picMkLst>
            <pc:docMk/>
            <pc:sldMk cId="3406945662" sldId="357"/>
            <ac:picMk id="15" creationId="{03D982D7-0D8E-E2BC-1490-73EFE49175DD}"/>
          </ac:picMkLst>
        </pc:picChg>
      </pc:sldChg>
      <pc:sldChg chg="addSp delSp modSp add mod">
        <pc:chgData name="Daniel Carvalho" userId="5d1cc23a-97af-4f53-959c-f03d38fc032e" providerId="ADAL" clId="{35A6C623-9F63-4BE7-86FA-B5ECA39EB5E3}" dt="2023-01-03T01:05:24.082" v="1950" actId="1076"/>
        <pc:sldMkLst>
          <pc:docMk/>
          <pc:sldMk cId="9205848" sldId="358"/>
        </pc:sldMkLst>
        <pc:spChg chg="mod">
          <ac:chgData name="Daniel Carvalho" userId="5d1cc23a-97af-4f53-959c-f03d38fc032e" providerId="ADAL" clId="{35A6C623-9F63-4BE7-86FA-B5ECA39EB5E3}" dt="2023-01-02T18:56:31.642" v="126" actId="20577"/>
          <ac:spMkLst>
            <pc:docMk/>
            <pc:sldMk cId="9205848" sldId="358"/>
            <ac:spMk id="959" creationId="{00000000-0000-0000-0000-000000000000}"/>
          </ac:spMkLst>
        </pc:spChg>
        <pc:spChg chg="mod">
          <ac:chgData name="Daniel Carvalho" userId="5d1cc23a-97af-4f53-959c-f03d38fc032e" providerId="ADAL" clId="{35A6C623-9F63-4BE7-86FA-B5ECA39EB5E3}" dt="2023-01-02T19:10:36.052" v="678" actId="1076"/>
          <ac:spMkLst>
            <pc:docMk/>
            <pc:sldMk cId="9205848" sldId="358"/>
            <ac:spMk id="960" creationId="{00000000-0000-0000-0000-000000000000}"/>
          </ac:spMkLst>
        </pc:spChg>
        <pc:spChg chg="mod">
          <ac:chgData name="Daniel Carvalho" userId="5d1cc23a-97af-4f53-959c-f03d38fc032e" providerId="ADAL" clId="{35A6C623-9F63-4BE7-86FA-B5ECA39EB5E3}" dt="2023-01-03T00:59:59.460" v="1948" actId="20577"/>
          <ac:spMkLst>
            <pc:docMk/>
            <pc:sldMk cId="9205848" sldId="358"/>
            <ac:spMk id="961" creationId="{00000000-0000-0000-0000-000000000000}"/>
          </ac:spMkLst>
        </pc:spChg>
        <pc:spChg chg="mod">
          <ac:chgData name="Daniel Carvalho" userId="5d1cc23a-97af-4f53-959c-f03d38fc032e" providerId="ADAL" clId="{35A6C623-9F63-4BE7-86FA-B5ECA39EB5E3}" dt="2023-01-02T19:10:36.052" v="678" actId="1076"/>
          <ac:spMkLst>
            <pc:docMk/>
            <pc:sldMk cId="9205848" sldId="358"/>
            <ac:spMk id="962" creationId="{00000000-0000-0000-0000-000000000000}"/>
          </ac:spMkLst>
        </pc:spChg>
        <pc:spChg chg="mod">
          <ac:chgData name="Daniel Carvalho" userId="5d1cc23a-97af-4f53-959c-f03d38fc032e" providerId="ADAL" clId="{35A6C623-9F63-4BE7-86FA-B5ECA39EB5E3}" dt="2023-01-02T19:55:40.382" v="1742" actId="2711"/>
          <ac:spMkLst>
            <pc:docMk/>
            <pc:sldMk cId="9205848" sldId="358"/>
            <ac:spMk id="963" creationId="{00000000-0000-0000-0000-000000000000}"/>
          </ac:spMkLst>
        </pc:spChg>
        <pc:spChg chg="mod">
          <ac:chgData name="Daniel Carvalho" userId="5d1cc23a-97af-4f53-959c-f03d38fc032e" providerId="ADAL" clId="{35A6C623-9F63-4BE7-86FA-B5ECA39EB5E3}" dt="2023-01-02T19:10:36.052" v="678" actId="1076"/>
          <ac:spMkLst>
            <pc:docMk/>
            <pc:sldMk cId="9205848" sldId="358"/>
            <ac:spMk id="964" creationId="{00000000-0000-0000-0000-000000000000}"/>
          </ac:spMkLst>
        </pc:spChg>
        <pc:spChg chg="mod">
          <ac:chgData name="Daniel Carvalho" userId="5d1cc23a-97af-4f53-959c-f03d38fc032e" providerId="ADAL" clId="{35A6C623-9F63-4BE7-86FA-B5ECA39EB5E3}" dt="2023-01-02T19:55:36.945" v="1741" actId="2711"/>
          <ac:spMkLst>
            <pc:docMk/>
            <pc:sldMk cId="9205848" sldId="358"/>
            <ac:spMk id="965" creationId="{00000000-0000-0000-0000-000000000000}"/>
          </ac:spMkLst>
        </pc:spChg>
        <pc:grpChg chg="del">
          <ac:chgData name="Daniel Carvalho" userId="5d1cc23a-97af-4f53-959c-f03d38fc032e" providerId="ADAL" clId="{35A6C623-9F63-4BE7-86FA-B5ECA39EB5E3}" dt="2023-01-02T18:59:45.900" v="130" actId="478"/>
          <ac:grpSpMkLst>
            <pc:docMk/>
            <pc:sldMk cId="9205848" sldId="358"/>
            <ac:grpSpMk id="966" creationId="{00000000-0000-0000-0000-000000000000}"/>
          </ac:grpSpMkLst>
        </pc:grpChg>
        <pc:grpChg chg="del">
          <ac:chgData name="Daniel Carvalho" userId="5d1cc23a-97af-4f53-959c-f03d38fc032e" providerId="ADAL" clId="{35A6C623-9F63-4BE7-86FA-B5ECA39EB5E3}" dt="2023-01-02T19:00:06.366" v="141" actId="478"/>
          <ac:grpSpMkLst>
            <pc:docMk/>
            <pc:sldMk cId="9205848" sldId="358"/>
            <ac:grpSpMk id="973" creationId="{00000000-0000-0000-0000-000000000000}"/>
          </ac:grpSpMkLst>
        </pc:grpChg>
        <pc:grpChg chg="del">
          <ac:chgData name="Daniel Carvalho" userId="5d1cc23a-97af-4f53-959c-f03d38fc032e" providerId="ADAL" clId="{35A6C623-9F63-4BE7-86FA-B5ECA39EB5E3}" dt="2023-01-02T19:00:57.326" v="159" actId="478"/>
          <ac:grpSpMkLst>
            <pc:docMk/>
            <pc:sldMk cId="9205848" sldId="358"/>
            <ac:grpSpMk id="980" creationId="{00000000-0000-0000-0000-000000000000}"/>
          </ac:grpSpMkLst>
        </pc:grpChg>
        <pc:picChg chg="add mod">
          <ac:chgData name="Daniel Carvalho" userId="5d1cc23a-97af-4f53-959c-f03d38fc032e" providerId="ADAL" clId="{35A6C623-9F63-4BE7-86FA-B5ECA39EB5E3}" dt="2023-01-02T19:10:36.052" v="678" actId="1076"/>
          <ac:picMkLst>
            <pc:docMk/>
            <pc:sldMk cId="9205848" sldId="358"/>
            <ac:picMk id="3" creationId="{B5E5EFC3-6231-29CF-8FF2-94124CBEA704}"/>
          </ac:picMkLst>
        </pc:picChg>
        <pc:picChg chg="add mod">
          <ac:chgData name="Daniel Carvalho" userId="5d1cc23a-97af-4f53-959c-f03d38fc032e" providerId="ADAL" clId="{35A6C623-9F63-4BE7-86FA-B5ECA39EB5E3}" dt="2023-01-02T19:10:36.052" v="678" actId="1076"/>
          <ac:picMkLst>
            <pc:docMk/>
            <pc:sldMk cId="9205848" sldId="358"/>
            <ac:picMk id="5" creationId="{108247DA-2ADF-ED78-60CD-BA6305CAE4A7}"/>
          </ac:picMkLst>
        </pc:picChg>
        <pc:picChg chg="add mod modCrop">
          <ac:chgData name="Daniel Carvalho" userId="5d1cc23a-97af-4f53-959c-f03d38fc032e" providerId="ADAL" clId="{35A6C623-9F63-4BE7-86FA-B5ECA39EB5E3}" dt="2023-01-02T19:10:36.052" v="678" actId="1076"/>
          <ac:picMkLst>
            <pc:docMk/>
            <pc:sldMk cId="9205848" sldId="358"/>
            <ac:picMk id="7" creationId="{BB1BA26F-5CEB-5B84-1EE1-EC719DC0CCFB}"/>
          </ac:picMkLst>
        </pc:picChg>
        <pc:picChg chg="add mod modCrop">
          <ac:chgData name="Daniel Carvalho" userId="5d1cc23a-97af-4f53-959c-f03d38fc032e" providerId="ADAL" clId="{35A6C623-9F63-4BE7-86FA-B5ECA39EB5E3}" dt="2023-01-02T19:10:36.052" v="678" actId="1076"/>
          <ac:picMkLst>
            <pc:docMk/>
            <pc:sldMk cId="9205848" sldId="358"/>
            <ac:picMk id="9" creationId="{E8AE054A-4600-52F3-7ACA-95B7DD09C2F1}"/>
          </ac:picMkLst>
        </pc:picChg>
        <pc:picChg chg="add mod">
          <ac:chgData name="Daniel Carvalho" userId="5d1cc23a-97af-4f53-959c-f03d38fc032e" providerId="ADAL" clId="{35A6C623-9F63-4BE7-86FA-B5ECA39EB5E3}" dt="2023-01-02T19:10:36.052" v="678" actId="1076"/>
          <ac:picMkLst>
            <pc:docMk/>
            <pc:sldMk cId="9205848" sldId="358"/>
            <ac:picMk id="11" creationId="{264807FA-3A0B-3BB9-9E7A-AEC42CCDBE8B}"/>
          </ac:picMkLst>
        </pc:picChg>
        <pc:picChg chg="add mod">
          <ac:chgData name="Daniel Carvalho" userId="5d1cc23a-97af-4f53-959c-f03d38fc032e" providerId="ADAL" clId="{35A6C623-9F63-4BE7-86FA-B5ECA39EB5E3}" dt="2023-01-03T01:05:24.082" v="1950" actId="1076"/>
          <ac:picMkLst>
            <pc:docMk/>
            <pc:sldMk cId="9205848" sldId="358"/>
            <ac:picMk id="13" creationId="{B66F76EB-9558-A416-4612-B3CFEE79EE58}"/>
          </ac:picMkLst>
        </pc:picChg>
      </pc:sldChg>
      <pc:sldChg chg="add del">
        <pc:chgData name="Daniel Carvalho" userId="5d1cc23a-97af-4f53-959c-f03d38fc032e" providerId="ADAL" clId="{35A6C623-9F63-4BE7-86FA-B5ECA39EB5E3}" dt="2023-01-02T18:48:36.829" v="78" actId="47"/>
        <pc:sldMkLst>
          <pc:docMk/>
          <pc:sldMk cId="4129605625" sldId="358"/>
        </pc:sldMkLst>
      </pc:sldChg>
      <pc:sldChg chg="addSp delSp modSp mod">
        <pc:chgData name="Daniel Carvalho" userId="5d1cc23a-97af-4f53-959c-f03d38fc032e" providerId="ADAL" clId="{35A6C623-9F63-4BE7-86FA-B5ECA39EB5E3}" dt="2023-01-02T19:56:37.070" v="1753" actId="2711"/>
        <pc:sldMkLst>
          <pc:docMk/>
          <pc:sldMk cId="492233014" sldId="359"/>
        </pc:sldMkLst>
        <pc:spChg chg="add mod">
          <ac:chgData name="Daniel Carvalho" userId="5d1cc23a-97af-4f53-959c-f03d38fc032e" providerId="ADAL" clId="{35A6C623-9F63-4BE7-86FA-B5ECA39EB5E3}" dt="2023-01-02T19:31:04.449" v="774" actId="164"/>
          <ac:spMkLst>
            <pc:docMk/>
            <pc:sldMk cId="492233014" sldId="359"/>
            <ac:spMk id="6" creationId="{349F71BF-2BC9-09B3-DB4B-283B62441B97}"/>
          </ac:spMkLst>
        </pc:spChg>
        <pc:spChg chg="add mod">
          <ac:chgData name="Daniel Carvalho" userId="5d1cc23a-97af-4f53-959c-f03d38fc032e" providerId="ADAL" clId="{35A6C623-9F63-4BE7-86FA-B5ECA39EB5E3}" dt="2023-01-02T19:32:07.387" v="788" actId="164"/>
          <ac:spMkLst>
            <pc:docMk/>
            <pc:sldMk cId="492233014" sldId="359"/>
            <ac:spMk id="9" creationId="{29478F05-1FC0-AD11-1F05-DDF60A53E04C}"/>
          </ac:spMkLst>
        </pc:spChg>
        <pc:spChg chg="add mod">
          <ac:chgData name="Daniel Carvalho" userId="5d1cc23a-97af-4f53-959c-f03d38fc032e" providerId="ADAL" clId="{35A6C623-9F63-4BE7-86FA-B5ECA39EB5E3}" dt="2023-01-02T19:34:15.141" v="815" actId="164"/>
          <ac:spMkLst>
            <pc:docMk/>
            <pc:sldMk cId="492233014" sldId="359"/>
            <ac:spMk id="23" creationId="{CC846C89-B51C-3641-2EED-893CA2BE7321}"/>
          </ac:spMkLst>
        </pc:spChg>
        <pc:spChg chg="add mod ord">
          <ac:chgData name="Daniel Carvalho" userId="5d1cc23a-97af-4f53-959c-f03d38fc032e" providerId="ADAL" clId="{35A6C623-9F63-4BE7-86FA-B5ECA39EB5E3}" dt="2023-01-02T19:33:29.436" v="811" actId="164"/>
          <ac:spMkLst>
            <pc:docMk/>
            <pc:sldMk cId="492233014" sldId="359"/>
            <ac:spMk id="24" creationId="{B9E911F1-F408-AE26-41D3-20FF51626A44}"/>
          </ac:spMkLst>
        </pc:spChg>
        <pc:spChg chg="add mod">
          <ac:chgData name="Daniel Carvalho" userId="5d1cc23a-97af-4f53-959c-f03d38fc032e" providerId="ADAL" clId="{35A6C623-9F63-4BE7-86FA-B5ECA39EB5E3}" dt="2023-01-02T19:56:18.996" v="1747" actId="2711"/>
          <ac:spMkLst>
            <pc:docMk/>
            <pc:sldMk cId="492233014" sldId="359"/>
            <ac:spMk id="29" creationId="{5733E417-2AE0-081F-31CE-4EE44DAE409B}"/>
          </ac:spMkLst>
        </pc:spChg>
        <pc:spChg chg="add mod">
          <ac:chgData name="Daniel Carvalho" userId="5d1cc23a-97af-4f53-959c-f03d38fc032e" providerId="ADAL" clId="{35A6C623-9F63-4BE7-86FA-B5ECA39EB5E3}" dt="2023-01-02T19:56:26.306" v="1749" actId="403"/>
          <ac:spMkLst>
            <pc:docMk/>
            <pc:sldMk cId="492233014" sldId="359"/>
            <ac:spMk id="31" creationId="{DFE015D1-F3C9-02C2-8164-F5C258F149CD}"/>
          </ac:spMkLst>
        </pc:spChg>
        <pc:spChg chg="add mod">
          <ac:chgData name="Daniel Carvalho" userId="5d1cc23a-97af-4f53-959c-f03d38fc032e" providerId="ADAL" clId="{35A6C623-9F63-4BE7-86FA-B5ECA39EB5E3}" dt="2023-01-02T19:56:32.415" v="1751" actId="2711"/>
          <ac:spMkLst>
            <pc:docMk/>
            <pc:sldMk cId="492233014" sldId="359"/>
            <ac:spMk id="33" creationId="{F748E498-1A4B-31EA-2B39-20E33BE9B03B}"/>
          </ac:spMkLst>
        </pc:spChg>
        <pc:spChg chg="add mod">
          <ac:chgData name="Daniel Carvalho" userId="5d1cc23a-97af-4f53-959c-f03d38fc032e" providerId="ADAL" clId="{35A6C623-9F63-4BE7-86FA-B5ECA39EB5E3}" dt="2023-01-02T19:56:37.070" v="1753" actId="2711"/>
          <ac:spMkLst>
            <pc:docMk/>
            <pc:sldMk cId="492233014" sldId="359"/>
            <ac:spMk id="35" creationId="{528FC22A-55C5-5E4B-FA48-B81411A8BA40}"/>
          </ac:spMkLst>
        </pc:spChg>
        <pc:spChg chg="mod">
          <ac:chgData name="Daniel Carvalho" userId="5d1cc23a-97af-4f53-959c-f03d38fc032e" providerId="ADAL" clId="{35A6C623-9F63-4BE7-86FA-B5ECA39EB5E3}" dt="2023-01-02T19:23:36.655" v="696" actId="20577"/>
          <ac:spMkLst>
            <pc:docMk/>
            <pc:sldMk cId="492233014" sldId="359"/>
            <ac:spMk id="1088" creationId="{00000000-0000-0000-0000-000000000000}"/>
          </ac:spMkLst>
        </pc:spChg>
        <pc:spChg chg="mod">
          <ac:chgData name="Daniel Carvalho" userId="5d1cc23a-97af-4f53-959c-f03d38fc032e" providerId="ADAL" clId="{35A6C623-9F63-4BE7-86FA-B5ECA39EB5E3}" dt="2023-01-02T19:43:33.435" v="1120" actId="1076"/>
          <ac:spMkLst>
            <pc:docMk/>
            <pc:sldMk cId="492233014" sldId="359"/>
            <ac:spMk id="1089" creationId="{00000000-0000-0000-0000-000000000000}"/>
          </ac:spMkLst>
        </pc:spChg>
        <pc:spChg chg="mod">
          <ac:chgData name="Daniel Carvalho" userId="5d1cc23a-97af-4f53-959c-f03d38fc032e" providerId="ADAL" clId="{35A6C623-9F63-4BE7-86FA-B5ECA39EB5E3}" dt="2023-01-02T19:30:32.216" v="768" actId="164"/>
          <ac:spMkLst>
            <pc:docMk/>
            <pc:sldMk cId="492233014" sldId="359"/>
            <ac:spMk id="1091" creationId="{00000000-0000-0000-0000-000000000000}"/>
          </ac:spMkLst>
        </pc:spChg>
        <pc:spChg chg="add del">
          <ac:chgData name="Daniel Carvalho" userId="5d1cc23a-97af-4f53-959c-f03d38fc032e" providerId="ADAL" clId="{35A6C623-9F63-4BE7-86FA-B5ECA39EB5E3}" dt="2023-01-02T19:39:56.425" v="886" actId="478"/>
          <ac:spMkLst>
            <pc:docMk/>
            <pc:sldMk cId="492233014" sldId="359"/>
            <ac:spMk id="1092" creationId="{00000000-0000-0000-0000-000000000000}"/>
          </ac:spMkLst>
        </pc:spChg>
        <pc:spChg chg="del">
          <ac:chgData name="Daniel Carvalho" userId="5d1cc23a-97af-4f53-959c-f03d38fc032e" providerId="ADAL" clId="{35A6C623-9F63-4BE7-86FA-B5ECA39EB5E3}" dt="2023-01-02T19:25:36.677" v="724" actId="478"/>
          <ac:spMkLst>
            <pc:docMk/>
            <pc:sldMk cId="492233014" sldId="359"/>
            <ac:spMk id="1094" creationId="{00000000-0000-0000-0000-000000000000}"/>
          </ac:spMkLst>
        </pc:spChg>
        <pc:spChg chg="del mod">
          <ac:chgData name="Daniel Carvalho" userId="5d1cc23a-97af-4f53-959c-f03d38fc032e" providerId="ADAL" clId="{35A6C623-9F63-4BE7-86FA-B5ECA39EB5E3}" dt="2023-01-02T19:40:05.003" v="890" actId="478"/>
          <ac:spMkLst>
            <pc:docMk/>
            <pc:sldMk cId="492233014" sldId="359"/>
            <ac:spMk id="1095" creationId="{00000000-0000-0000-0000-000000000000}"/>
          </ac:spMkLst>
        </pc:spChg>
        <pc:spChg chg="del">
          <ac:chgData name="Daniel Carvalho" userId="5d1cc23a-97af-4f53-959c-f03d38fc032e" providerId="ADAL" clId="{35A6C623-9F63-4BE7-86FA-B5ECA39EB5E3}" dt="2023-01-02T19:23:46.811" v="699" actId="478"/>
          <ac:spMkLst>
            <pc:docMk/>
            <pc:sldMk cId="492233014" sldId="359"/>
            <ac:spMk id="1097" creationId="{00000000-0000-0000-0000-000000000000}"/>
          </ac:spMkLst>
        </pc:spChg>
        <pc:spChg chg="mod">
          <ac:chgData name="Daniel Carvalho" userId="5d1cc23a-97af-4f53-959c-f03d38fc032e" providerId="ADAL" clId="{35A6C623-9F63-4BE7-86FA-B5ECA39EB5E3}" dt="2023-01-02T19:56:12.505" v="1745" actId="403"/>
          <ac:spMkLst>
            <pc:docMk/>
            <pc:sldMk cId="492233014" sldId="359"/>
            <ac:spMk id="1098" creationId="{00000000-0000-0000-0000-000000000000}"/>
          </ac:spMkLst>
        </pc:spChg>
        <pc:spChg chg="del">
          <ac:chgData name="Daniel Carvalho" userId="5d1cc23a-97af-4f53-959c-f03d38fc032e" providerId="ADAL" clId="{35A6C623-9F63-4BE7-86FA-B5ECA39EB5E3}" dt="2023-01-02T19:25:35.733" v="723" actId="478"/>
          <ac:spMkLst>
            <pc:docMk/>
            <pc:sldMk cId="492233014" sldId="359"/>
            <ac:spMk id="1100" creationId="{00000000-0000-0000-0000-000000000000}"/>
          </ac:spMkLst>
        </pc:spChg>
        <pc:spChg chg="del">
          <ac:chgData name="Daniel Carvalho" userId="5d1cc23a-97af-4f53-959c-f03d38fc032e" providerId="ADAL" clId="{35A6C623-9F63-4BE7-86FA-B5ECA39EB5E3}" dt="2023-01-02T19:40:00.260" v="887" actId="478"/>
          <ac:spMkLst>
            <pc:docMk/>
            <pc:sldMk cId="492233014" sldId="359"/>
            <ac:spMk id="1101" creationId="{00000000-0000-0000-0000-000000000000}"/>
          </ac:spMkLst>
        </pc:spChg>
        <pc:spChg chg="del">
          <ac:chgData name="Daniel Carvalho" userId="5d1cc23a-97af-4f53-959c-f03d38fc032e" providerId="ADAL" clId="{35A6C623-9F63-4BE7-86FA-B5ECA39EB5E3}" dt="2023-01-02T19:25:37.501" v="725" actId="478"/>
          <ac:spMkLst>
            <pc:docMk/>
            <pc:sldMk cId="492233014" sldId="359"/>
            <ac:spMk id="1103" creationId="{00000000-0000-0000-0000-000000000000}"/>
          </ac:spMkLst>
        </pc:spChg>
        <pc:spChg chg="del">
          <ac:chgData name="Daniel Carvalho" userId="5d1cc23a-97af-4f53-959c-f03d38fc032e" providerId="ADAL" clId="{35A6C623-9F63-4BE7-86FA-B5ECA39EB5E3}" dt="2023-01-02T19:40:07.970" v="893" actId="478"/>
          <ac:spMkLst>
            <pc:docMk/>
            <pc:sldMk cId="492233014" sldId="359"/>
            <ac:spMk id="1104" creationId="{00000000-0000-0000-0000-000000000000}"/>
          </ac:spMkLst>
        </pc:spChg>
        <pc:grpChg chg="add mod">
          <ac:chgData name="Daniel Carvalho" userId="5d1cc23a-97af-4f53-959c-f03d38fc032e" providerId="ADAL" clId="{35A6C623-9F63-4BE7-86FA-B5ECA39EB5E3}" dt="2023-01-02T19:43:33.435" v="1120" actId="1076"/>
          <ac:grpSpMkLst>
            <pc:docMk/>
            <pc:sldMk cId="492233014" sldId="359"/>
            <ac:grpSpMk id="18" creationId="{55573DE6-CB48-3CE5-055F-41D1F66246B6}"/>
          </ac:grpSpMkLst>
        </pc:grpChg>
        <pc:grpChg chg="add mod">
          <ac:chgData name="Daniel Carvalho" userId="5d1cc23a-97af-4f53-959c-f03d38fc032e" providerId="ADAL" clId="{35A6C623-9F63-4BE7-86FA-B5ECA39EB5E3}" dt="2023-01-02T19:43:33.435" v="1120" actId="1076"/>
          <ac:grpSpMkLst>
            <pc:docMk/>
            <pc:sldMk cId="492233014" sldId="359"/>
            <ac:grpSpMk id="19" creationId="{018C5ED2-02B0-549F-0DC7-077D065C874A}"/>
          </ac:grpSpMkLst>
        </pc:grpChg>
        <pc:grpChg chg="add mod">
          <ac:chgData name="Daniel Carvalho" userId="5d1cc23a-97af-4f53-959c-f03d38fc032e" providerId="ADAL" clId="{35A6C623-9F63-4BE7-86FA-B5ECA39EB5E3}" dt="2023-01-02T19:43:33.435" v="1120" actId="1076"/>
          <ac:grpSpMkLst>
            <pc:docMk/>
            <pc:sldMk cId="492233014" sldId="359"/>
            <ac:grpSpMk id="25" creationId="{7AEED5B0-66C8-A3CE-A71E-D3ED1C99ACFE}"/>
          </ac:grpSpMkLst>
        </pc:grpChg>
        <pc:grpChg chg="add mod">
          <ac:chgData name="Daniel Carvalho" userId="5d1cc23a-97af-4f53-959c-f03d38fc032e" providerId="ADAL" clId="{35A6C623-9F63-4BE7-86FA-B5ECA39EB5E3}" dt="2023-01-02T19:43:33.435" v="1120" actId="1076"/>
          <ac:grpSpMkLst>
            <pc:docMk/>
            <pc:sldMk cId="492233014" sldId="359"/>
            <ac:grpSpMk id="26" creationId="{26C89C9A-8FCD-0A7A-7529-CEFA399269AB}"/>
          </ac:grpSpMkLst>
        </pc:grpChg>
        <pc:grpChg chg="add mod">
          <ac:chgData name="Daniel Carvalho" userId="5d1cc23a-97af-4f53-959c-f03d38fc032e" providerId="ADAL" clId="{35A6C623-9F63-4BE7-86FA-B5ECA39EB5E3}" dt="2023-01-02T19:43:33.435" v="1120" actId="1076"/>
          <ac:grpSpMkLst>
            <pc:docMk/>
            <pc:sldMk cId="492233014" sldId="359"/>
            <ac:grpSpMk id="27" creationId="{5A577511-7700-468F-F324-8E4189332EB3}"/>
          </ac:grpSpMkLst>
        </pc:grpChg>
        <pc:picChg chg="add mod">
          <ac:chgData name="Daniel Carvalho" userId="5d1cc23a-97af-4f53-959c-f03d38fc032e" providerId="ADAL" clId="{35A6C623-9F63-4BE7-86FA-B5ECA39EB5E3}" dt="2023-01-02T19:30:32.216" v="768" actId="164"/>
          <ac:picMkLst>
            <pc:docMk/>
            <pc:sldMk cId="492233014" sldId="359"/>
            <ac:picMk id="3" creationId="{55FD6792-DBD5-0568-90D9-CF8C3DA2B233}"/>
          </ac:picMkLst>
        </pc:picChg>
        <pc:picChg chg="add mod ord">
          <ac:chgData name="Daniel Carvalho" userId="5d1cc23a-97af-4f53-959c-f03d38fc032e" providerId="ADAL" clId="{35A6C623-9F63-4BE7-86FA-B5ECA39EB5E3}" dt="2023-01-02T19:31:04.449" v="774" actId="164"/>
          <ac:picMkLst>
            <pc:docMk/>
            <pc:sldMk cId="492233014" sldId="359"/>
            <ac:picMk id="5" creationId="{11FA93BB-2689-1858-96B3-FDE77F21B9A8}"/>
          </ac:picMkLst>
        </pc:picChg>
        <pc:picChg chg="add del mod ord">
          <ac:chgData name="Daniel Carvalho" userId="5d1cc23a-97af-4f53-959c-f03d38fc032e" providerId="ADAL" clId="{35A6C623-9F63-4BE7-86FA-B5ECA39EB5E3}" dt="2023-01-02T19:27:36.575" v="743" actId="478"/>
          <ac:picMkLst>
            <pc:docMk/>
            <pc:sldMk cId="492233014" sldId="359"/>
            <ac:picMk id="8" creationId="{D9D63ADB-D201-6D85-7D2A-DF9F5FBDF28C}"/>
          </ac:picMkLst>
        </pc:picChg>
        <pc:picChg chg="add del mod">
          <ac:chgData name="Daniel Carvalho" userId="5d1cc23a-97af-4f53-959c-f03d38fc032e" providerId="ADAL" clId="{35A6C623-9F63-4BE7-86FA-B5ECA39EB5E3}" dt="2023-01-02T19:28:29.229" v="754" actId="478"/>
          <ac:picMkLst>
            <pc:docMk/>
            <pc:sldMk cId="492233014" sldId="359"/>
            <ac:picMk id="11" creationId="{FA97A706-D439-FDD3-81D0-88131EE0BC16}"/>
          </ac:picMkLst>
        </pc:picChg>
        <pc:picChg chg="add del mod">
          <ac:chgData name="Daniel Carvalho" userId="5d1cc23a-97af-4f53-959c-f03d38fc032e" providerId="ADAL" clId="{35A6C623-9F63-4BE7-86FA-B5ECA39EB5E3}" dt="2023-01-02T19:31:50.099" v="781" actId="478"/>
          <ac:picMkLst>
            <pc:docMk/>
            <pc:sldMk cId="492233014" sldId="359"/>
            <ac:picMk id="13" creationId="{9E234793-95F4-970B-A1DB-231BF003F91F}"/>
          </ac:picMkLst>
        </pc:picChg>
        <pc:picChg chg="add mod ord">
          <ac:chgData name="Daniel Carvalho" userId="5d1cc23a-97af-4f53-959c-f03d38fc032e" providerId="ADAL" clId="{35A6C623-9F63-4BE7-86FA-B5ECA39EB5E3}" dt="2023-01-02T19:33:29.436" v="811" actId="164"/>
          <ac:picMkLst>
            <pc:docMk/>
            <pc:sldMk cId="492233014" sldId="359"/>
            <ac:picMk id="15" creationId="{A8B394FB-E3B0-A6C7-FBE6-6C76711BF1C7}"/>
          </ac:picMkLst>
        </pc:picChg>
        <pc:picChg chg="add mod ord">
          <ac:chgData name="Daniel Carvalho" userId="5d1cc23a-97af-4f53-959c-f03d38fc032e" providerId="ADAL" clId="{35A6C623-9F63-4BE7-86FA-B5ECA39EB5E3}" dt="2023-01-02T19:34:15.141" v="815" actId="164"/>
          <ac:picMkLst>
            <pc:docMk/>
            <pc:sldMk cId="492233014" sldId="359"/>
            <ac:picMk id="17" creationId="{E76D489F-5C1D-4113-738C-FA7711112E8A}"/>
          </ac:picMkLst>
        </pc:picChg>
        <pc:picChg chg="add mod">
          <ac:chgData name="Daniel Carvalho" userId="5d1cc23a-97af-4f53-959c-f03d38fc032e" providerId="ADAL" clId="{35A6C623-9F63-4BE7-86FA-B5ECA39EB5E3}" dt="2023-01-02T19:32:07.387" v="788" actId="164"/>
          <ac:picMkLst>
            <pc:docMk/>
            <pc:sldMk cId="492233014" sldId="359"/>
            <ac:picMk id="20" creationId="{6AFFF098-4715-3C3A-77D9-B2B2EF0133D7}"/>
          </ac:picMkLst>
        </pc:picChg>
        <pc:picChg chg="add del mod">
          <ac:chgData name="Daniel Carvalho" userId="5d1cc23a-97af-4f53-959c-f03d38fc032e" providerId="ADAL" clId="{35A6C623-9F63-4BE7-86FA-B5ECA39EB5E3}" dt="2023-01-02T19:31:18.540" v="780"/>
          <ac:picMkLst>
            <pc:docMk/>
            <pc:sldMk cId="492233014" sldId="359"/>
            <ac:picMk id="21" creationId="{A358934B-9E25-56B7-2903-F902847D246E}"/>
          </ac:picMkLst>
        </pc:picChg>
        <pc:picChg chg="add del mod">
          <ac:chgData name="Daniel Carvalho" userId="5d1cc23a-97af-4f53-959c-f03d38fc032e" providerId="ADAL" clId="{35A6C623-9F63-4BE7-86FA-B5ECA39EB5E3}" dt="2023-01-02T19:31:18.306" v="779"/>
          <ac:picMkLst>
            <pc:docMk/>
            <pc:sldMk cId="492233014" sldId="359"/>
            <ac:picMk id="22" creationId="{E6FF39A3-AACF-A881-A6BA-C653E74D3CC6}"/>
          </ac:picMkLst>
        </pc:picChg>
        <pc:cxnChg chg="add mod ord">
          <ac:chgData name="Daniel Carvalho" userId="5d1cc23a-97af-4f53-959c-f03d38fc032e" providerId="ADAL" clId="{35A6C623-9F63-4BE7-86FA-B5ECA39EB5E3}" dt="2023-01-02T19:43:33.435" v="1120" actId="1076"/>
          <ac:cxnSpMkLst>
            <pc:docMk/>
            <pc:sldMk cId="492233014" sldId="359"/>
            <ac:cxnSpMk id="28" creationId="{5F6F527B-D145-5D2E-9210-C93AF3A2C0C9}"/>
          </ac:cxnSpMkLst>
        </pc:cxnChg>
        <pc:cxnChg chg="add mod ord">
          <ac:chgData name="Daniel Carvalho" userId="5d1cc23a-97af-4f53-959c-f03d38fc032e" providerId="ADAL" clId="{35A6C623-9F63-4BE7-86FA-B5ECA39EB5E3}" dt="2023-01-02T19:43:33.435" v="1120" actId="1076"/>
          <ac:cxnSpMkLst>
            <pc:docMk/>
            <pc:sldMk cId="492233014" sldId="359"/>
            <ac:cxnSpMk id="30" creationId="{0A2143B0-89BC-E16D-BB89-D057E58A51A6}"/>
          </ac:cxnSpMkLst>
        </pc:cxnChg>
        <pc:cxnChg chg="add mod ord">
          <ac:chgData name="Daniel Carvalho" userId="5d1cc23a-97af-4f53-959c-f03d38fc032e" providerId="ADAL" clId="{35A6C623-9F63-4BE7-86FA-B5ECA39EB5E3}" dt="2023-01-02T19:43:33.435" v="1120" actId="1076"/>
          <ac:cxnSpMkLst>
            <pc:docMk/>
            <pc:sldMk cId="492233014" sldId="359"/>
            <ac:cxnSpMk id="32" creationId="{2630EA2B-2CBC-FC3F-096A-276E1F1659C2}"/>
          </ac:cxnSpMkLst>
        </pc:cxnChg>
        <pc:cxnChg chg="add mod ord">
          <ac:chgData name="Daniel Carvalho" userId="5d1cc23a-97af-4f53-959c-f03d38fc032e" providerId="ADAL" clId="{35A6C623-9F63-4BE7-86FA-B5ECA39EB5E3}" dt="2023-01-02T19:43:33.435" v="1120" actId="1076"/>
          <ac:cxnSpMkLst>
            <pc:docMk/>
            <pc:sldMk cId="492233014" sldId="359"/>
            <ac:cxnSpMk id="34" creationId="{82709740-EEF5-9F89-2490-19FE8F85BBE0}"/>
          </ac:cxnSpMkLst>
        </pc:cxnChg>
        <pc:cxnChg chg="del mod">
          <ac:chgData name="Daniel Carvalho" userId="5d1cc23a-97af-4f53-959c-f03d38fc032e" providerId="ADAL" clId="{35A6C623-9F63-4BE7-86FA-B5ECA39EB5E3}" dt="2023-01-02T19:39:54.760" v="885" actId="478"/>
          <ac:cxnSpMkLst>
            <pc:docMk/>
            <pc:sldMk cId="492233014" sldId="359"/>
            <ac:cxnSpMk id="1090" creationId="{00000000-0000-0000-0000-000000000000}"/>
          </ac:cxnSpMkLst>
        </pc:cxnChg>
        <pc:cxnChg chg="del">
          <ac:chgData name="Daniel Carvalho" userId="5d1cc23a-97af-4f53-959c-f03d38fc032e" providerId="ADAL" clId="{35A6C623-9F63-4BE7-86FA-B5ECA39EB5E3}" dt="2023-01-02T19:40:05.620" v="891" actId="478"/>
          <ac:cxnSpMkLst>
            <pc:docMk/>
            <pc:sldMk cId="492233014" sldId="359"/>
            <ac:cxnSpMk id="1093" creationId="{00000000-0000-0000-0000-000000000000}"/>
          </ac:cxnSpMkLst>
        </pc:cxnChg>
        <pc:cxnChg chg="mod">
          <ac:chgData name="Daniel Carvalho" userId="5d1cc23a-97af-4f53-959c-f03d38fc032e" providerId="ADAL" clId="{35A6C623-9F63-4BE7-86FA-B5ECA39EB5E3}" dt="2023-01-02T19:43:33.435" v="1120" actId="1076"/>
          <ac:cxnSpMkLst>
            <pc:docMk/>
            <pc:sldMk cId="492233014" sldId="359"/>
            <ac:cxnSpMk id="1096" creationId="{00000000-0000-0000-0000-000000000000}"/>
          </ac:cxnSpMkLst>
        </pc:cxnChg>
        <pc:cxnChg chg="del">
          <ac:chgData name="Daniel Carvalho" userId="5d1cc23a-97af-4f53-959c-f03d38fc032e" providerId="ADAL" clId="{35A6C623-9F63-4BE7-86FA-B5ECA39EB5E3}" dt="2023-01-02T19:40:02.606" v="888" actId="478"/>
          <ac:cxnSpMkLst>
            <pc:docMk/>
            <pc:sldMk cId="492233014" sldId="359"/>
            <ac:cxnSpMk id="1099" creationId="{00000000-0000-0000-0000-000000000000}"/>
          </ac:cxnSpMkLst>
        </pc:cxnChg>
        <pc:cxnChg chg="del">
          <ac:chgData name="Daniel Carvalho" userId="5d1cc23a-97af-4f53-959c-f03d38fc032e" providerId="ADAL" clId="{35A6C623-9F63-4BE7-86FA-B5ECA39EB5E3}" dt="2023-01-02T19:40:06.866" v="892" actId="478"/>
          <ac:cxnSpMkLst>
            <pc:docMk/>
            <pc:sldMk cId="492233014" sldId="359"/>
            <ac:cxnSpMk id="1102" creationId="{00000000-0000-0000-0000-000000000000}"/>
          </ac:cxnSpMkLst>
        </pc:cxnChg>
      </pc:sldChg>
      <pc:sldChg chg="addSp delSp modSp add mod">
        <pc:chgData name="Daniel Carvalho" userId="5d1cc23a-97af-4f53-959c-f03d38fc032e" providerId="ADAL" clId="{35A6C623-9F63-4BE7-86FA-B5ECA39EB5E3}" dt="2023-01-02T19:45:21.158" v="1168" actId="478"/>
        <pc:sldMkLst>
          <pc:docMk/>
          <pc:sldMk cId="643183908" sldId="360"/>
        </pc:sldMkLst>
        <pc:spChg chg="add del mod">
          <ac:chgData name="Daniel Carvalho" userId="5d1cc23a-97af-4f53-959c-f03d38fc032e" providerId="ADAL" clId="{35A6C623-9F63-4BE7-86FA-B5ECA39EB5E3}" dt="2023-01-02T19:44:59.367" v="1154" actId="478"/>
          <ac:spMkLst>
            <pc:docMk/>
            <pc:sldMk cId="643183908" sldId="360"/>
            <ac:spMk id="3" creationId="{984AD314-2C27-272D-7C0D-501A2821E8B9}"/>
          </ac:spMkLst>
        </pc:spChg>
        <pc:spChg chg="add del mod">
          <ac:chgData name="Daniel Carvalho" userId="5d1cc23a-97af-4f53-959c-f03d38fc032e" providerId="ADAL" clId="{35A6C623-9F63-4BE7-86FA-B5ECA39EB5E3}" dt="2023-01-02T19:45:02.815" v="1157" actId="478"/>
          <ac:spMkLst>
            <pc:docMk/>
            <pc:sldMk cId="643183908" sldId="360"/>
            <ac:spMk id="5" creationId="{0FF11AD7-DC80-1CEA-5CB7-D58B73C48191}"/>
          </ac:spMkLst>
        </pc:spChg>
        <pc:spChg chg="add del mod">
          <ac:chgData name="Daniel Carvalho" userId="5d1cc23a-97af-4f53-959c-f03d38fc032e" providerId="ADAL" clId="{35A6C623-9F63-4BE7-86FA-B5ECA39EB5E3}" dt="2023-01-02T19:45:13.339" v="1162" actId="478"/>
          <ac:spMkLst>
            <pc:docMk/>
            <pc:sldMk cId="643183908" sldId="360"/>
            <ac:spMk id="7" creationId="{3ADCB323-1DD2-4691-0908-A7AEB3B17F5E}"/>
          </ac:spMkLst>
        </pc:spChg>
        <pc:spChg chg="add del mod">
          <ac:chgData name="Daniel Carvalho" userId="5d1cc23a-97af-4f53-959c-f03d38fc032e" providerId="ADAL" clId="{35A6C623-9F63-4BE7-86FA-B5ECA39EB5E3}" dt="2023-01-02T19:45:08.361" v="1160" actId="478"/>
          <ac:spMkLst>
            <pc:docMk/>
            <pc:sldMk cId="643183908" sldId="360"/>
            <ac:spMk id="9" creationId="{AB1F3A01-F04B-B41A-CF29-A61DCD5F842F}"/>
          </ac:spMkLst>
        </pc:spChg>
        <pc:spChg chg="add del mod">
          <ac:chgData name="Daniel Carvalho" userId="5d1cc23a-97af-4f53-959c-f03d38fc032e" providerId="ADAL" clId="{35A6C623-9F63-4BE7-86FA-B5ECA39EB5E3}" dt="2023-01-02T19:45:11.795" v="1161" actId="478"/>
          <ac:spMkLst>
            <pc:docMk/>
            <pc:sldMk cId="643183908" sldId="360"/>
            <ac:spMk id="11" creationId="{2B6D79BD-BC76-E252-FBAE-7B0C9065DCF7}"/>
          </ac:spMkLst>
        </pc:spChg>
        <pc:spChg chg="add del mod">
          <ac:chgData name="Daniel Carvalho" userId="5d1cc23a-97af-4f53-959c-f03d38fc032e" providerId="ADAL" clId="{35A6C623-9F63-4BE7-86FA-B5ECA39EB5E3}" dt="2023-01-02T19:45:16.798" v="1164" actId="478"/>
          <ac:spMkLst>
            <pc:docMk/>
            <pc:sldMk cId="643183908" sldId="360"/>
            <ac:spMk id="13" creationId="{C72F04CC-8BA7-DD7F-1C9A-E54007F12F53}"/>
          </ac:spMkLst>
        </pc:spChg>
        <pc:spChg chg="add del mod">
          <ac:chgData name="Daniel Carvalho" userId="5d1cc23a-97af-4f53-959c-f03d38fc032e" providerId="ADAL" clId="{35A6C623-9F63-4BE7-86FA-B5ECA39EB5E3}" dt="2023-01-02T19:45:19.310" v="1166" actId="478"/>
          <ac:spMkLst>
            <pc:docMk/>
            <pc:sldMk cId="643183908" sldId="360"/>
            <ac:spMk id="15" creationId="{B083336F-B078-3D59-EF18-B00BBED9A547}"/>
          </ac:spMkLst>
        </pc:spChg>
        <pc:spChg chg="add del mod">
          <ac:chgData name="Daniel Carvalho" userId="5d1cc23a-97af-4f53-959c-f03d38fc032e" providerId="ADAL" clId="{35A6C623-9F63-4BE7-86FA-B5ECA39EB5E3}" dt="2023-01-02T19:45:21.158" v="1168" actId="478"/>
          <ac:spMkLst>
            <pc:docMk/>
            <pc:sldMk cId="643183908" sldId="360"/>
            <ac:spMk id="17" creationId="{2B83393F-928B-E81D-FF77-3C43EBAB39F7}"/>
          </ac:spMkLst>
        </pc:spChg>
        <pc:spChg chg="del">
          <ac:chgData name="Daniel Carvalho" userId="5d1cc23a-97af-4f53-959c-f03d38fc032e" providerId="ADAL" clId="{35A6C623-9F63-4BE7-86FA-B5ECA39EB5E3}" dt="2023-01-02T19:45:05.525" v="1158" actId="478"/>
          <ac:spMkLst>
            <pc:docMk/>
            <pc:sldMk cId="643183908" sldId="360"/>
            <ac:spMk id="405" creationId="{00000000-0000-0000-0000-000000000000}"/>
          </ac:spMkLst>
        </pc:spChg>
        <pc:spChg chg="del">
          <ac:chgData name="Daniel Carvalho" userId="5d1cc23a-97af-4f53-959c-f03d38fc032e" providerId="ADAL" clId="{35A6C623-9F63-4BE7-86FA-B5ECA39EB5E3}" dt="2023-01-02T19:45:14.458" v="1163" actId="478"/>
          <ac:spMkLst>
            <pc:docMk/>
            <pc:sldMk cId="643183908" sldId="360"/>
            <ac:spMk id="406" creationId="{00000000-0000-0000-0000-000000000000}"/>
          </ac:spMkLst>
        </pc:spChg>
        <pc:spChg chg="del">
          <ac:chgData name="Daniel Carvalho" userId="5d1cc23a-97af-4f53-959c-f03d38fc032e" providerId="ADAL" clId="{35A6C623-9F63-4BE7-86FA-B5ECA39EB5E3}" dt="2023-01-02T19:45:05.525" v="1158" actId="478"/>
          <ac:spMkLst>
            <pc:docMk/>
            <pc:sldMk cId="643183908" sldId="360"/>
            <ac:spMk id="407" creationId="{00000000-0000-0000-0000-000000000000}"/>
          </ac:spMkLst>
        </pc:spChg>
        <pc:spChg chg="del">
          <ac:chgData name="Daniel Carvalho" userId="5d1cc23a-97af-4f53-959c-f03d38fc032e" providerId="ADAL" clId="{35A6C623-9F63-4BE7-86FA-B5ECA39EB5E3}" dt="2023-01-02T19:45:20.420" v="1167" actId="478"/>
          <ac:spMkLst>
            <pc:docMk/>
            <pc:sldMk cId="643183908" sldId="360"/>
            <ac:spMk id="408" creationId="{00000000-0000-0000-0000-000000000000}"/>
          </ac:spMkLst>
        </pc:spChg>
        <pc:spChg chg="del">
          <ac:chgData name="Daniel Carvalho" userId="5d1cc23a-97af-4f53-959c-f03d38fc032e" providerId="ADAL" clId="{35A6C623-9F63-4BE7-86FA-B5ECA39EB5E3}" dt="2023-01-02T19:44:57.452" v="1153" actId="478"/>
          <ac:spMkLst>
            <pc:docMk/>
            <pc:sldMk cId="643183908" sldId="360"/>
            <ac:spMk id="409" creationId="{00000000-0000-0000-0000-000000000000}"/>
          </ac:spMkLst>
        </pc:spChg>
        <pc:spChg chg="del">
          <ac:chgData name="Daniel Carvalho" userId="5d1cc23a-97af-4f53-959c-f03d38fc032e" providerId="ADAL" clId="{35A6C623-9F63-4BE7-86FA-B5ECA39EB5E3}" dt="2023-01-02T19:45:01.313" v="1156" actId="478"/>
          <ac:spMkLst>
            <pc:docMk/>
            <pc:sldMk cId="643183908" sldId="360"/>
            <ac:spMk id="410" creationId="{00000000-0000-0000-0000-000000000000}"/>
          </ac:spMkLst>
        </pc:spChg>
        <pc:spChg chg="del">
          <ac:chgData name="Daniel Carvalho" userId="5d1cc23a-97af-4f53-959c-f03d38fc032e" providerId="ADAL" clId="{35A6C623-9F63-4BE7-86FA-B5ECA39EB5E3}" dt="2023-01-02T19:45:05.525" v="1158" actId="478"/>
          <ac:spMkLst>
            <pc:docMk/>
            <pc:sldMk cId="643183908" sldId="360"/>
            <ac:spMk id="411" creationId="{00000000-0000-0000-0000-000000000000}"/>
          </ac:spMkLst>
        </pc:spChg>
        <pc:spChg chg="del mod">
          <ac:chgData name="Daniel Carvalho" userId="5d1cc23a-97af-4f53-959c-f03d38fc032e" providerId="ADAL" clId="{35A6C623-9F63-4BE7-86FA-B5ECA39EB5E3}" dt="2023-01-02T19:45:18.148" v="1165" actId="478"/>
          <ac:spMkLst>
            <pc:docMk/>
            <pc:sldMk cId="643183908" sldId="360"/>
            <ac:spMk id="412" creationId="{00000000-0000-0000-0000-000000000000}"/>
          </ac:spMkLst>
        </pc:spChg>
        <pc:spChg chg="mod">
          <ac:chgData name="Daniel Carvalho" userId="5d1cc23a-97af-4f53-959c-f03d38fc032e" providerId="ADAL" clId="{35A6C623-9F63-4BE7-86FA-B5ECA39EB5E3}" dt="2023-01-02T19:44:54.467" v="1152" actId="20577"/>
          <ac:spMkLst>
            <pc:docMk/>
            <pc:sldMk cId="643183908" sldId="360"/>
            <ac:spMk id="413" creationId="{00000000-0000-0000-0000-000000000000}"/>
          </ac:spMkLst>
        </pc:spChg>
        <pc:spChg chg="del">
          <ac:chgData name="Daniel Carvalho" userId="5d1cc23a-97af-4f53-959c-f03d38fc032e" providerId="ADAL" clId="{35A6C623-9F63-4BE7-86FA-B5ECA39EB5E3}" dt="2023-01-02T19:45:05.525" v="1158" actId="478"/>
          <ac:spMkLst>
            <pc:docMk/>
            <pc:sldMk cId="643183908" sldId="360"/>
            <ac:spMk id="414" creationId="{00000000-0000-0000-0000-000000000000}"/>
          </ac:spMkLst>
        </pc:spChg>
        <pc:spChg chg="del">
          <ac:chgData name="Daniel Carvalho" userId="5d1cc23a-97af-4f53-959c-f03d38fc032e" providerId="ADAL" clId="{35A6C623-9F63-4BE7-86FA-B5ECA39EB5E3}" dt="2023-01-02T19:45:05.525" v="1158" actId="478"/>
          <ac:spMkLst>
            <pc:docMk/>
            <pc:sldMk cId="643183908" sldId="360"/>
            <ac:spMk id="415" creationId="{00000000-0000-0000-0000-000000000000}"/>
          </ac:spMkLst>
        </pc:spChg>
        <pc:spChg chg="del">
          <ac:chgData name="Daniel Carvalho" userId="5d1cc23a-97af-4f53-959c-f03d38fc032e" providerId="ADAL" clId="{35A6C623-9F63-4BE7-86FA-B5ECA39EB5E3}" dt="2023-01-02T19:45:00.292" v="1155" actId="478"/>
          <ac:spMkLst>
            <pc:docMk/>
            <pc:sldMk cId="643183908" sldId="360"/>
            <ac:spMk id="416" creationId="{00000000-0000-0000-0000-000000000000}"/>
          </ac:spMkLst>
        </pc:spChg>
        <pc:spChg chg="del">
          <ac:chgData name="Daniel Carvalho" userId="5d1cc23a-97af-4f53-959c-f03d38fc032e" providerId="ADAL" clId="{35A6C623-9F63-4BE7-86FA-B5ECA39EB5E3}" dt="2023-01-02T19:45:05.525" v="1158" actId="478"/>
          <ac:spMkLst>
            <pc:docMk/>
            <pc:sldMk cId="643183908" sldId="360"/>
            <ac:spMk id="417" creationId="{00000000-0000-0000-0000-000000000000}"/>
          </ac:spMkLst>
        </pc:spChg>
        <pc:grpChg chg="del">
          <ac:chgData name="Daniel Carvalho" userId="5d1cc23a-97af-4f53-959c-f03d38fc032e" providerId="ADAL" clId="{35A6C623-9F63-4BE7-86FA-B5ECA39EB5E3}" dt="2023-01-02T19:45:05.525" v="1158" actId="478"/>
          <ac:grpSpMkLst>
            <pc:docMk/>
            <pc:sldMk cId="643183908" sldId="360"/>
            <ac:grpSpMk id="418" creationId="{00000000-0000-0000-0000-000000000000}"/>
          </ac:grpSpMkLst>
        </pc:grpChg>
        <pc:grpChg chg="del">
          <ac:chgData name="Daniel Carvalho" userId="5d1cc23a-97af-4f53-959c-f03d38fc032e" providerId="ADAL" clId="{35A6C623-9F63-4BE7-86FA-B5ECA39EB5E3}" dt="2023-01-02T19:45:05.525" v="1158" actId="478"/>
          <ac:grpSpMkLst>
            <pc:docMk/>
            <pc:sldMk cId="643183908" sldId="360"/>
            <ac:grpSpMk id="421" creationId="{00000000-0000-0000-0000-000000000000}"/>
          </ac:grpSpMkLst>
        </pc:grpChg>
        <pc:grpChg chg="del">
          <ac:chgData name="Daniel Carvalho" userId="5d1cc23a-97af-4f53-959c-f03d38fc032e" providerId="ADAL" clId="{35A6C623-9F63-4BE7-86FA-B5ECA39EB5E3}" dt="2023-01-02T19:45:05.525" v="1158" actId="478"/>
          <ac:grpSpMkLst>
            <pc:docMk/>
            <pc:sldMk cId="643183908" sldId="360"/>
            <ac:grpSpMk id="424" creationId="{00000000-0000-0000-0000-000000000000}"/>
          </ac:grpSpMkLst>
        </pc:grpChg>
        <pc:grpChg chg="del">
          <ac:chgData name="Daniel Carvalho" userId="5d1cc23a-97af-4f53-959c-f03d38fc032e" providerId="ADAL" clId="{35A6C623-9F63-4BE7-86FA-B5ECA39EB5E3}" dt="2023-01-02T19:45:05.525" v="1158" actId="478"/>
          <ac:grpSpMkLst>
            <pc:docMk/>
            <pc:sldMk cId="643183908" sldId="360"/>
            <ac:grpSpMk id="429" creationId="{00000000-0000-0000-0000-000000000000}"/>
          </ac:grpSpMkLst>
        </pc:grpChg>
      </pc:sldChg>
      <pc:sldChg chg="add del">
        <pc:chgData name="Daniel Carvalho" userId="5d1cc23a-97af-4f53-959c-f03d38fc032e" providerId="ADAL" clId="{35A6C623-9F63-4BE7-86FA-B5ECA39EB5E3}" dt="2023-01-02T19:44:20.038" v="1123" actId="2696"/>
        <pc:sldMkLst>
          <pc:docMk/>
          <pc:sldMk cId="1328903777" sldId="360"/>
        </pc:sldMkLst>
      </pc:sldChg>
      <pc:sldChg chg="addSp delSp modSp add mod">
        <pc:chgData name="Daniel Carvalho" userId="5d1cc23a-97af-4f53-959c-f03d38fc032e" providerId="ADAL" clId="{35A6C623-9F63-4BE7-86FA-B5ECA39EB5E3}" dt="2023-01-02T19:45:42.915" v="1176" actId="1076"/>
        <pc:sldMkLst>
          <pc:docMk/>
          <pc:sldMk cId="2825785208" sldId="361"/>
        </pc:sldMkLst>
        <pc:spChg chg="add del mod">
          <ac:chgData name="Daniel Carvalho" userId="5d1cc23a-97af-4f53-959c-f03d38fc032e" providerId="ADAL" clId="{35A6C623-9F63-4BE7-86FA-B5ECA39EB5E3}" dt="2023-01-02T19:45:37.582" v="1175" actId="478"/>
          <ac:spMkLst>
            <pc:docMk/>
            <pc:sldMk cId="2825785208" sldId="361"/>
            <ac:spMk id="3" creationId="{CD15DBEE-3CB4-6DA7-E53C-76E67D20CAA6}"/>
          </ac:spMkLst>
        </pc:spChg>
        <pc:spChg chg="del">
          <ac:chgData name="Daniel Carvalho" userId="5d1cc23a-97af-4f53-959c-f03d38fc032e" providerId="ADAL" clId="{35A6C623-9F63-4BE7-86FA-B5ECA39EB5E3}" dt="2023-01-02T19:45:35.765" v="1174" actId="478"/>
          <ac:spMkLst>
            <pc:docMk/>
            <pc:sldMk cId="2825785208" sldId="361"/>
            <ac:spMk id="603" creationId="{00000000-0000-0000-0000-000000000000}"/>
          </ac:spMkLst>
        </pc:spChg>
        <pc:spChg chg="mod">
          <ac:chgData name="Daniel Carvalho" userId="5d1cc23a-97af-4f53-959c-f03d38fc032e" providerId="ADAL" clId="{35A6C623-9F63-4BE7-86FA-B5ECA39EB5E3}" dt="2023-01-02T19:45:42.915" v="1176" actId="1076"/>
          <ac:spMkLst>
            <pc:docMk/>
            <pc:sldMk cId="2825785208" sldId="361"/>
            <ac:spMk id="604" creationId="{00000000-0000-0000-0000-000000000000}"/>
          </ac:spMkLst>
        </pc:spChg>
      </pc:sldChg>
      <pc:sldChg chg="addSp delSp modSp mod">
        <pc:chgData name="Daniel Carvalho" userId="5d1cc23a-97af-4f53-959c-f03d38fc032e" providerId="ADAL" clId="{35A6C623-9F63-4BE7-86FA-B5ECA39EB5E3}" dt="2023-01-02T20:01:07.594" v="1881" actId="1076"/>
        <pc:sldMkLst>
          <pc:docMk/>
          <pc:sldMk cId="3180488184" sldId="362"/>
        </pc:sldMkLst>
        <pc:spChg chg="add del mod">
          <ac:chgData name="Daniel Carvalho" userId="5d1cc23a-97af-4f53-959c-f03d38fc032e" providerId="ADAL" clId="{35A6C623-9F63-4BE7-86FA-B5ECA39EB5E3}" dt="2023-01-02T19:48:19.707" v="1196" actId="478"/>
          <ac:spMkLst>
            <pc:docMk/>
            <pc:sldMk cId="3180488184" sldId="362"/>
            <ac:spMk id="3" creationId="{EFB14A8B-50B6-7139-D7E1-D2546D2B6ACE}"/>
          </ac:spMkLst>
        </pc:spChg>
        <pc:spChg chg="add del mod">
          <ac:chgData name="Daniel Carvalho" userId="5d1cc23a-97af-4f53-959c-f03d38fc032e" providerId="ADAL" clId="{35A6C623-9F63-4BE7-86FA-B5ECA39EB5E3}" dt="2023-01-02T19:48:19.707" v="1196" actId="478"/>
          <ac:spMkLst>
            <pc:docMk/>
            <pc:sldMk cId="3180488184" sldId="362"/>
            <ac:spMk id="5" creationId="{F1AE47AC-16F3-59F7-767E-8CD8650C68A7}"/>
          </ac:spMkLst>
        </pc:spChg>
        <pc:spChg chg="add del mod">
          <ac:chgData name="Daniel Carvalho" userId="5d1cc23a-97af-4f53-959c-f03d38fc032e" providerId="ADAL" clId="{35A6C623-9F63-4BE7-86FA-B5ECA39EB5E3}" dt="2023-01-02T19:48:19.707" v="1196" actId="478"/>
          <ac:spMkLst>
            <pc:docMk/>
            <pc:sldMk cId="3180488184" sldId="362"/>
            <ac:spMk id="7" creationId="{11F252D5-C392-83D0-CA42-B533CFCED484}"/>
          </ac:spMkLst>
        </pc:spChg>
        <pc:spChg chg="add mod">
          <ac:chgData name="Daniel Carvalho" userId="5d1cc23a-97af-4f53-959c-f03d38fc032e" providerId="ADAL" clId="{35A6C623-9F63-4BE7-86FA-B5ECA39EB5E3}" dt="2023-01-02T19:49:54.700" v="1384" actId="20577"/>
          <ac:spMkLst>
            <pc:docMk/>
            <pc:sldMk cId="3180488184" sldId="362"/>
            <ac:spMk id="8" creationId="{41012BA5-45F8-E6A4-F81E-7536117E1AEF}"/>
          </ac:spMkLst>
        </pc:spChg>
        <pc:spChg chg="add mod">
          <ac:chgData name="Daniel Carvalho" userId="5d1cc23a-97af-4f53-959c-f03d38fc032e" providerId="ADAL" clId="{35A6C623-9F63-4BE7-86FA-B5ECA39EB5E3}" dt="2023-01-02T19:52:20.223" v="1711" actId="20577"/>
          <ac:spMkLst>
            <pc:docMk/>
            <pc:sldMk cId="3180488184" sldId="362"/>
            <ac:spMk id="9" creationId="{035FC717-C0B1-6C07-D494-15837235B60D}"/>
          </ac:spMkLst>
        </pc:spChg>
        <pc:spChg chg="add mod">
          <ac:chgData name="Daniel Carvalho" userId="5d1cc23a-97af-4f53-959c-f03d38fc032e" providerId="ADAL" clId="{35A6C623-9F63-4BE7-86FA-B5ECA39EB5E3}" dt="2023-01-02T19:51:36.916" v="1704" actId="20577"/>
          <ac:spMkLst>
            <pc:docMk/>
            <pc:sldMk cId="3180488184" sldId="362"/>
            <ac:spMk id="10" creationId="{03A9DFD4-C62E-55E1-DAA6-94311B84CDCB}"/>
          </ac:spMkLst>
        </pc:spChg>
        <pc:spChg chg="mod">
          <ac:chgData name="Daniel Carvalho" userId="5d1cc23a-97af-4f53-959c-f03d38fc032e" providerId="ADAL" clId="{35A6C623-9F63-4BE7-86FA-B5ECA39EB5E3}" dt="2023-01-02T20:01:00.489" v="1878"/>
          <ac:spMkLst>
            <pc:docMk/>
            <pc:sldMk cId="3180488184" sldId="362"/>
            <ac:spMk id="15" creationId="{04F24C53-0C1D-6AB2-2A03-3ED96E020AC1}"/>
          </ac:spMkLst>
        </pc:spChg>
        <pc:spChg chg="mod">
          <ac:chgData name="Daniel Carvalho" userId="5d1cc23a-97af-4f53-959c-f03d38fc032e" providerId="ADAL" clId="{35A6C623-9F63-4BE7-86FA-B5ECA39EB5E3}" dt="2023-01-02T20:01:00.489" v="1878"/>
          <ac:spMkLst>
            <pc:docMk/>
            <pc:sldMk cId="3180488184" sldId="362"/>
            <ac:spMk id="16" creationId="{FEFE97F6-B203-9D38-AC33-71097DC0CDE8}"/>
          </ac:spMkLst>
        </pc:spChg>
        <pc:spChg chg="mod">
          <ac:chgData name="Daniel Carvalho" userId="5d1cc23a-97af-4f53-959c-f03d38fc032e" providerId="ADAL" clId="{35A6C623-9F63-4BE7-86FA-B5ECA39EB5E3}" dt="2023-01-02T19:48:06.103" v="1193" actId="20577"/>
          <ac:spMkLst>
            <pc:docMk/>
            <pc:sldMk cId="3180488184" sldId="362"/>
            <ac:spMk id="785" creationId="{00000000-0000-0000-0000-000000000000}"/>
          </ac:spMkLst>
        </pc:spChg>
        <pc:spChg chg="mod">
          <ac:chgData name="Daniel Carvalho" userId="5d1cc23a-97af-4f53-959c-f03d38fc032e" providerId="ADAL" clId="{35A6C623-9F63-4BE7-86FA-B5ECA39EB5E3}" dt="2023-01-02T19:48:49.156" v="1259" actId="20577"/>
          <ac:spMkLst>
            <pc:docMk/>
            <pc:sldMk cId="3180488184" sldId="362"/>
            <ac:spMk id="786" creationId="{00000000-0000-0000-0000-000000000000}"/>
          </ac:spMkLst>
        </pc:spChg>
        <pc:spChg chg="mod">
          <ac:chgData name="Daniel Carvalho" userId="5d1cc23a-97af-4f53-959c-f03d38fc032e" providerId="ADAL" clId="{35A6C623-9F63-4BE7-86FA-B5ECA39EB5E3}" dt="2023-01-02T19:50:32.049" v="1486" actId="20577"/>
          <ac:spMkLst>
            <pc:docMk/>
            <pc:sldMk cId="3180488184" sldId="362"/>
            <ac:spMk id="787" creationId="{00000000-0000-0000-0000-000000000000}"/>
          </ac:spMkLst>
        </pc:spChg>
        <pc:spChg chg="mod">
          <ac:chgData name="Daniel Carvalho" userId="5d1cc23a-97af-4f53-959c-f03d38fc032e" providerId="ADAL" clId="{35A6C623-9F63-4BE7-86FA-B5ECA39EB5E3}" dt="2023-01-02T19:51:26.800" v="1658" actId="20577"/>
          <ac:spMkLst>
            <pc:docMk/>
            <pc:sldMk cId="3180488184" sldId="362"/>
            <ac:spMk id="788" creationId="{00000000-0000-0000-0000-000000000000}"/>
          </ac:spMkLst>
        </pc:spChg>
        <pc:spChg chg="del">
          <ac:chgData name="Daniel Carvalho" userId="5d1cc23a-97af-4f53-959c-f03d38fc032e" providerId="ADAL" clId="{35A6C623-9F63-4BE7-86FA-B5ECA39EB5E3}" dt="2023-01-02T19:48:17.759" v="1195" actId="478"/>
          <ac:spMkLst>
            <pc:docMk/>
            <pc:sldMk cId="3180488184" sldId="362"/>
            <ac:spMk id="789" creationId="{00000000-0000-0000-0000-000000000000}"/>
          </ac:spMkLst>
        </pc:spChg>
        <pc:spChg chg="del">
          <ac:chgData name="Daniel Carvalho" userId="5d1cc23a-97af-4f53-959c-f03d38fc032e" providerId="ADAL" clId="{35A6C623-9F63-4BE7-86FA-B5ECA39EB5E3}" dt="2023-01-02T19:48:17.759" v="1195" actId="478"/>
          <ac:spMkLst>
            <pc:docMk/>
            <pc:sldMk cId="3180488184" sldId="362"/>
            <ac:spMk id="790" creationId="{00000000-0000-0000-0000-000000000000}"/>
          </ac:spMkLst>
        </pc:spChg>
        <pc:spChg chg="del">
          <ac:chgData name="Daniel Carvalho" userId="5d1cc23a-97af-4f53-959c-f03d38fc032e" providerId="ADAL" clId="{35A6C623-9F63-4BE7-86FA-B5ECA39EB5E3}" dt="2023-01-02T19:48:17.759" v="1195" actId="478"/>
          <ac:spMkLst>
            <pc:docMk/>
            <pc:sldMk cId="3180488184" sldId="362"/>
            <ac:spMk id="791" creationId="{00000000-0000-0000-0000-000000000000}"/>
          </ac:spMkLst>
        </pc:spChg>
        <pc:spChg chg="del">
          <ac:chgData name="Daniel Carvalho" userId="5d1cc23a-97af-4f53-959c-f03d38fc032e" providerId="ADAL" clId="{35A6C623-9F63-4BE7-86FA-B5ECA39EB5E3}" dt="2023-01-02T19:48:15.509" v="1194" actId="478"/>
          <ac:spMkLst>
            <pc:docMk/>
            <pc:sldMk cId="3180488184" sldId="362"/>
            <ac:spMk id="794" creationId="{00000000-0000-0000-0000-000000000000}"/>
          </ac:spMkLst>
        </pc:spChg>
        <pc:grpChg chg="add mod">
          <ac:chgData name="Daniel Carvalho" userId="5d1cc23a-97af-4f53-959c-f03d38fc032e" providerId="ADAL" clId="{35A6C623-9F63-4BE7-86FA-B5ECA39EB5E3}" dt="2023-01-02T20:01:07.594" v="1881" actId="1076"/>
          <ac:grpSpMkLst>
            <pc:docMk/>
            <pc:sldMk cId="3180488184" sldId="362"/>
            <ac:grpSpMk id="14" creationId="{9C48165C-D24C-7BC7-4C44-8AA45825D4A1}"/>
          </ac:grpSpMkLst>
        </pc:grpChg>
        <pc:grpChg chg="del">
          <ac:chgData name="Daniel Carvalho" userId="5d1cc23a-97af-4f53-959c-f03d38fc032e" providerId="ADAL" clId="{35A6C623-9F63-4BE7-86FA-B5ECA39EB5E3}" dt="2023-01-02T19:48:17.759" v="1195" actId="478"/>
          <ac:grpSpMkLst>
            <pc:docMk/>
            <pc:sldMk cId="3180488184" sldId="362"/>
            <ac:grpSpMk id="792" creationId="{00000000-0000-0000-0000-000000000000}"/>
          </ac:grpSpMkLst>
        </pc:grpChg>
        <pc:grpChg chg="del">
          <ac:chgData name="Daniel Carvalho" userId="5d1cc23a-97af-4f53-959c-f03d38fc032e" providerId="ADAL" clId="{35A6C623-9F63-4BE7-86FA-B5ECA39EB5E3}" dt="2023-01-02T19:48:17.759" v="1195" actId="478"/>
          <ac:grpSpMkLst>
            <pc:docMk/>
            <pc:sldMk cId="3180488184" sldId="362"/>
            <ac:grpSpMk id="798" creationId="{00000000-0000-0000-0000-000000000000}"/>
          </ac:grpSpMkLst>
        </pc:grpChg>
        <pc:grpChg chg="del">
          <ac:chgData name="Daniel Carvalho" userId="5d1cc23a-97af-4f53-959c-f03d38fc032e" providerId="ADAL" clId="{35A6C623-9F63-4BE7-86FA-B5ECA39EB5E3}" dt="2023-01-02T19:48:17.759" v="1195" actId="478"/>
          <ac:grpSpMkLst>
            <pc:docMk/>
            <pc:sldMk cId="3180488184" sldId="362"/>
            <ac:grpSpMk id="804" creationId="{00000000-0000-0000-0000-000000000000}"/>
          </ac:grpSpMkLst>
        </pc:grpChg>
        <pc:cxnChg chg="add mod">
          <ac:chgData name="Daniel Carvalho" userId="5d1cc23a-97af-4f53-959c-f03d38fc032e" providerId="ADAL" clId="{35A6C623-9F63-4BE7-86FA-B5ECA39EB5E3}" dt="2023-01-02T19:52:14.298" v="1710" actId="14100"/>
          <ac:cxnSpMkLst>
            <pc:docMk/>
            <pc:sldMk cId="3180488184" sldId="362"/>
            <ac:cxnSpMk id="12" creationId="{9ADE2194-EB33-04A7-E716-58AE31409C8C}"/>
          </ac:cxnSpMkLst>
        </pc:cxnChg>
      </pc:sldChg>
      <pc:sldChg chg="modSp add mod">
        <pc:chgData name="Daniel Carvalho" userId="5d1cc23a-97af-4f53-959c-f03d38fc032e" providerId="ADAL" clId="{35A6C623-9F63-4BE7-86FA-B5ECA39EB5E3}" dt="2023-01-02T19:54:12.098" v="1728" actId="1076"/>
        <pc:sldMkLst>
          <pc:docMk/>
          <pc:sldMk cId="999489169" sldId="363"/>
        </pc:sldMkLst>
        <pc:spChg chg="mod">
          <ac:chgData name="Daniel Carvalho" userId="5d1cc23a-97af-4f53-959c-f03d38fc032e" providerId="ADAL" clId="{35A6C623-9F63-4BE7-86FA-B5ECA39EB5E3}" dt="2023-01-02T19:54:12.098" v="1728" actId="1076"/>
          <ac:spMkLst>
            <pc:docMk/>
            <pc:sldMk cId="999489169" sldId="363"/>
            <ac:spMk id="2" creationId="{1EABD3F8-4268-5E56-4509-4E5E572D57D6}"/>
          </ac:spMkLst>
        </pc:spChg>
      </pc:sldChg>
      <pc:sldChg chg="addSp delSp modSp add mod">
        <pc:chgData name="Daniel Carvalho" userId="5d1cc23a-97af-4f53-959c-f03d38fc032e" providerId="ADAL" clId="{35A6C623-9F63-4BE7-86FA-B5ECA39EB5E3}" dt="2023-01-02T19:59:38.627" v="1838" actId="1076"/>
        <pc:sldMkLst>
          <pc:docMk/>
          <pc:sldMk cId="1087689972" sldId="364"/>
        </pc:sldMkLst>
        <pc:spChg chg="mod">
          <ac:chgData name="Daniel Carvalho" userId="5d1cc23a-97af-4f53-959c-f03d38fc032e" providerId="ADAL" clId="{35A6C623-9F63-4BE7-86FA-B5ECA39EB5E3}" dt="2023-01-02T19:58:46.068" v="1776" actId="14100"/>
          <ac:spMkLst>
            <pc:docMk/>
            <pc:sldMk cId="1087689972" sldId="364"/>
            <ac:spMk id="448" creationId="{00000000-0000-0000-0000-000000000000}"/>
          </ac:spMkLst>
        </pc:spChg>
        <pc:spChg chg="del">
          <ac:chgData name="Daniel Carvalho" userId="5d1cc23a-97af-4f53-959c-f03d38fc032e" providerId="ADAL" clId="{35A6C623-9F63-4BE7-86FA-B5ECA39EB5E3}" dt="2023-01-02T19:58:49.384" v="1778" actId="478"/>
          <ac:spMkLst>
            <pc:docMk/>
            <pc:sldMk cId="1087689972" sldId="364"/>
            <ac:spMk id="449" creationId="{00000000-0000-0000-0000-000000000000}"/>
          </ac:spMkLst>
        </pc:spChg>
        <pc:spChg chg="mod">
          <ac:chgData name="Daniel Carvalho" userId="5d1cc23a-97af-4f53-959c-f03d38fc032e" providerId="ADAL" clId="{35A6C623-9F63-4BE7-86FA-B5ECA39EB5E3}" dt="2023-01-02T19:59:33.690" v="1836" actId="1076"/>
          <ac:spMkLst>
            <pc:docMk/>
            <pc:sldMk cId="1087689972" sldId="364"/>
            <ac:spMk id="450" creationId="{00000000-0000-0000-0000-000000000000}"/>
          </ac:spMkLst>
        </pc:spChg>
        <pc:grpChg chg="del">
          <ac:chgData name="Daniel Carvalho" userId="5d1cc23a-97af-4f53-959c-f03d38fc032e" providerId="ADAL" clId="{35A6C623-9F63-4BE7-86FA-B5ECA39EB5E3}" dt="2023-01-02T19:58:47.807" v="1777" actId="478"/>
          <ac:grpSpMkLst>
            <pc:docMk/>
            <pc:sldMk cId="1087689972" sldId="364"/>
            <ac:grpSpMk id="451" creationId="{00000000-0000-0000-0000-000000000000}"/>
          </ac:grpSpMkLst>
        </pc:grpChg>
        <pc:picChg chg="add mod">
          <ac:chgData name="Daniel Carvalho" userId="5d1cc23a-97af-4f53-959c-f03d38fc032e" providerId="ADAL" clId="{35A6C623-9F63-4BE7-86FA-B5ECA39EB5E3}" dt="2023-01-02T19:59:38.627" v="1838" actId="1076"/>
          <ac:picMkLst>
            <pc:docMk/>
            <pc:sldMk cId="1087689972" sldId="364"/>
            <ac:picMk id="3" creationId="{F1E4AFA7-5B9A-7403-DE73-AFAEF8B62867}"/>
          </ac:picMkLst>
        </pc:picChg>
      </pc:sldChg>
      <pc:sldChg chg="addSp delSp modSp mod">
        <pc:chgData name="Daniel Carvalho" userId="5d1cc23a-97af-4f53-959c-f03d38fc032e" providerId="ADAL" clId="{35A6C623-9F63-4BE7-86FA-B5ECA39EB5E3}" dt="2023-01-02T20:00:06.722" v="1874" actId="1076"/>
        <pc:sldMkLst>
          <pc:docMk/>
          <pc:sldMk cId="1721125135" sldId="365"/>
        </pc:sldMkLst>
        <pc:spChg chg="mod">
          <ac:chgData name="Daniel Carvalho" userId="5d1cc23a-97af-4f53-959c-f03d38fc032e" providerId="ADAL" clId="{35A6C623-9F63-4BE7-86FA-B5ECA39EB5E3}" dt="2023-01-02T19:59:53.731" v="1869" actId="20577"/>
          <ac:spMkLst>
            <pc:docMk/>
            <pc:sldMk cId="1721125135" sldId="365"/>
            <ac:spMk id="450" creationId="{00000000-0000-0000-0000-000000000000}"/>
          </ac:spMkLst>
        </pc:spChg>
        <pc:picChg chg="del">
          <ac:chgData name="Daniel Carvalho" userId="5d1cc23a-97af-4f53-959c-f03d38fc032e" providerId="ADAL" clId="{35A6C623-9F63-4BE7-86FA-B5ECA39EB5E3}" dt="2023-01-02T19:59:55.590" v="1870" actId="478"/>
          <ac:picMkLst>
            <pc:docMk/>
            <pc:sldMk cId="1721125135" sldId="365"/>
            <ac:picMk id="3" creationId="{F1E4AFA7-5B9A-7403-DE73-AFAEF8B62867}"/>
          </ac:picMkLst>
        </pc:picChg>
        <pc:picChg chg="add mod">
          <ac:chgData name="Daniel Carvalho" userId="5d1cc23a-97af-4f53-959c-f03d38fc032e" providerId="ADAL" clId="{35A6C623-9F63-4BE7-86FA-B5ECA39EB5E3}" dt="2023-01-02T20:00:06.722" v="1874" actId="1076"/>
          <ac:picMkLst>
            <pc:docMk/>
            <pc:sldMk cId="1721125135" sldId="365"/>
            <ac:picMk id="4" creationId="{771BD786-3545-2E06-D972-39217CF9C8FE}"/>
          </ac:picMkLst>
        </pc:picChg>
      </pc:sldChg>
      <pc:sldMasterChg chg="delSldLayout">
        <pc:chgData name="Daniel Carvalho" userId="5d1cc23a-97af-4f53-959c-f03d38fc032e" providerId="ADAL" clId="{35A6C623-9F63-4BE7-86FA-B5ECA39EB5E3}" dt="2023-01-03T01:41:37.003" v="1951" actId="2696"/>
        <pc:sldMasterMkLst>
          <pc:docMk/>
          <pc:sldMasterMk cId="0" sldId="2147483676"/>
        </pc:sldMasterMkLst>
        <pc:sldLayoutChg chg="del">
          <pc:chgData name="Daniel Carvalho" userId="5d1cc23a-97af-4f53-959c-f03d38fc032e" providerId="ADAL" clId="{35A6C623-9F63-4BE7-86FA-B5ECA39EB5E3}" dt="2023-01-03T01:41:37.003" v="1951" actId="2696"/>
          <pc:sldLayoutMkLst>
            <pc:docMk/>
            <pc:sldMasterMk cId="0" sldId="2147483676"/>
            <pc:sldLayoutMk cId="0" sldId="2147483651"/>
          </pc:sldLayoutMkLst>
        </pc:sldLayoutChg>
        <pc:sldLayoutChg chg="del">
          <pc:chgData name="Daniel Carvalho" userId="5d1cc23a-97af-4f53-959c-f03d38fc032e" providerId="ADAL" clId="{35A6C623-9F63-4BE7-86FA-B5ECA39EB5E3}" dt="2023-01-03T01:41:37.003" v="1951" actId="2696"/>
          <pc:sldLayoutMkLst>
            <pc:docMk/>
            <pc:sldMasterMk cId="0" sldId="2147483676"/>
            <pc:sldLayoutMk cId="0" sldId="2147483654"/>
          </pc:sldLayoutMkLst>
        </pc:sldLayoutChg>
        <pc:sldLayoutChg chg="del">
          <pc:chgData name="Daniel Carvalho" userId="5d1cc23a-97af-4f53-959c-f03d38fc032e" providerId="ADAL" clId="{35A6C623-9F63-4BE7-86FA-B5ECA39EB5E3}" dt="2023-01-03T01:41:37.003" v="1951" actId="2696"/>
          <pc:sldLayoutMkLst>
            <pc:docMk/>
            <pc:sldMasterMk cId="0" sldId="2147483676"/>
            <pc:sldLayoutMk cId="0" sldId="2147483656"/>
          </pc:sldLayoutMkLst>
        </pc:sldLayoutChg>
        <pc:sldLayoutChg chg="del">
          <pc:chgData name="Daniel Carvalho" userId="5d1cc23a-97af-4f53-959c-f03d38fc032e" providerId="ADAL" clId="{35A6C623-9F63-4BE7-86FA-B5ECA39EB5E3}" dt="2023-01-03T01:41:37.003" v="1951" actId="2696"/>
          <pc:sldLayoutMkLst>
            <pc:docMk/>
            <pc:sldMasterMk cId="0" sldId="2147483676"/>
            <pc:sldLayoutMk cId="0" sldId="2147483659"/>
          </pc:sldLayoutMkLst>
        </pc:sldLayoutChg>
        <pc:sldLayoutChg chg="del">
          <pc:chgData name="Daniel Carvalho" userId="5d1cc23a-97af-4f53-959c-f03d38fc032e" providerId="ADAL" clId="{35A6C623-9F63-4BE7-86FA-B5ECA39EB5E3}" dt="2023-01-03T01:41:37.003" v="1951" actId="2696"/>
          <pc:sldLayoutMkLst>
            <pc:docMk/>
            <pc:sldMasterMk cId="0" sldId="2147483676"/>
            <pc:sldLayoutMk cId="0" sldId="2147483660"/>
          </pc:sldLayoutMkLst>
        </pc:sldLayoutChg>
        <pc:sldLayoutChg chg="del">
          <pc:chgData name="Daniel Carvalho" userId="5d1cc23a-97af-4f53-959c-f03d38fc032e" providerId="ADAL" clId="{35A6C623-9F63-4BE7-86FA-B5ECA39EB5E3}" dt="2023-01-03T01:41:37.003" v="1951" actId="2696"/>
          <pc:sldLayoutMkLst>
            <pc:docMk/>
            <pc:sldMasterMk cId="0" sldId="2147483676"/>
            <pc:sldLayoutMk cId="0" sldId="2147483663"/>
          </pc:sldLayoutMkLst>
        </pc:sldLayoutChg>
        <pc:sldLayoutChg chg="del">
          <pc:chgData name="Daniel Carvalho" userId="5d1cc23a-97af-4f53-959c-f03d38fc032e" providerId="ADAL" clId="{35A6C623-9F63-4BE7-86FA-B5ECA39EB5E3}" dt="2023-01-03T01:41:37.003" v="1951" actId="2696"/>
          <pc:sldLayoutMkLst>
            <pc:docMk/>
            <pc:sldMasterMk cId="0" sldId="2147483676"/>
            <pc:sldLayoutMk cId="0" sldId="2147483664"/>
          </pc:sldLayoutMkLst>
        </pc:sldLayoutChg>
        <pc:sldLayoutChg chg="del">
          <pc:chgData name="Daniel Carvalho" userId="5d1cc23a-97af-4f53-959c-f03d38fc032e" providerId="ADAL" clId="{35A6C623-9F63-4BE7-86FA-B5ECA39EB5E3}" dt="2023-01-03T01:41:37.003" v="1951" actId="2696"/>
          <pc:sldLayoutMkLst>
            <pc:docMk/>
            <pc:sldMasterMk cId="0" sldId="2147483676"/>
            <pc:sldLayoutMk cId="0" sldId="2147483668"/>
          </pc:sldLayoutMkLst>
        </pc:sldLayoutChg>
        <pc:sldLayoutChg chg="del">
          <pc:chgData name="Daniel Carvalho" userId="5d1cc23a-97af-4f53-959c-f03d38fc032e" providerId="ADAL" clId="{35A6C623-9F63-4BE7-86FA-B5ECA39EB5E3}" dt="2023-01-03T01:41:37.003" v="1951" actId="2696"/>
          <pc:sldLayoutMkLst>
            <pc:docMk/>
            <pc:sldMasterMk cId="0" sldId="2147483676"/>
            <pc:sldLayoutMk cId="0" sldId="2147483670"/>
          </pc:sldLayoutMkLst>
        </pc:sldLayoutChg>
        <pc:sldLayoutChg chg="del">
          <pc:chgData name="Daniel Carvalho" userId="5d1cc23a-97af-4f53-959c-f03d38fc032e" providerId="ADAL" clId="{35A6C623-9F63-4BE7-86FA-B5ECA39EB5E3}" dt="2023-01-03T01:41:37.003" v="1951" actId="2696"/>
          <pc:sldLayoutMkLst>
            <pc:docMk/>
            <pc:sldMasterMk cId="0" sldId="2147483676"/>
            <pc:sldLayoutMk cId="0" sldId="2147483671"/>
          </pc:sldLayoutMkLst>
        </pc:sldLayoutChg>
      </pc:sldMasterChg>
      <pc:sldMasterChg chg="del delSldLayout">
        <pc:chgData name="Daniel Carvalho" userId="5d1cc23a-97af-4f53-959c-f03d38fc032e" providerId="ADAL" clId="{35A6C623-9F63-4BE7-86FA-B5ECA39EB5E3}" dt="2023-01-03T01:41:37.003" v="1951" actId="2696"/>
        <pc:sldMasterMkLst>
          <pc:docMk/>
          <pc:sldMasterMk cId="0" sldId="2147483677"/>
        </pc:sldMasterMkLst>
        <pc:sldLayoutChg chg="del">
          <pc:chgData name="Daniel Carvalho" userId="5d1cc23a-97af-4f53-959c-f03d38fc032e" providerId="ADAL" clId="{35A6C623-9F63-4BE7-86FA-B5ECA39EB5E3}" dt="2023-01-03T01:41:37.003" v="1951" actId="2696"/>
          <pc:sldLayoutMkLst>
            <pc:docMk/>
            <pc:sldMasterMk cId="0" sldId="2147483677"/>
            <pc:sldLayoutMk cId="0" sldId="2147483675"/>
          </pc:sldLayoutMkLst>
        </pc:sldLayoutChg>
      </pc:sldMasterChg>
    </pc:docChg>
  </pc:docChgLst>
  <pc:docChgLst>
    <pc:chgData name="Daniel Carvalho" userId="5d1cc23a-97af-4f53-959c-f03d38fc032e" providerId="ADAL" clId="{0CC1F459-CE81-4FB0-9BE8-925D530143DA}"/>
    <pc:docChg chg="modSld">
      <pc:chgData name="Daniel Carvalho" userId="5d1cc23a-97af-4f53-959c-f03d38fc032e" providerId="ADAL" clId="{0CC1F459-CE81-4FB0-9BE8-925D530143DA}" dt="2023-01-03T14:09:38.356" v="33" actId="1035"/>
      <pc:docMkLst>
        <pc:docMk/>
      </pc:docMkLst>
      <pc:sldChg chg="modSp mod">
        <pc:chgData name="Daniel Carvalho" userId="5d1cc23a-97af-4f53-959c-f03d38fc032e" providerId="ADAL" clId="{0CC1F459-CE81-4FB0-9BE8-925D530143DA}" dt="2023-01-03T14:09:38.356" v="33" actId="1035"/>
        <pc:sldMkLst>
          <pc:docMk/>
          <pc:sldMk cId="9205848" sldId="358"/>
        </pc:sldMkLst>
        <pc:spChg chg="mod">
          <ac:chgData name="Daniel Carvalho" userId="5d1cc23a-97af-4f53-959c-f03d38fc032e" providerId="ADAL" clId="{0CC1F459-CE81-4FB0-9BE8-925D530143DA}" dt="2023-01-03T14:09:24.565" v="13" actId="1035"/>
          <ac:spMkLst>
            <pc:docMk/>
            <pc:sldMk cId="9205848" sldId="358"/>
            <ac:spMk id="960" creationId="{00000000-0000-0000-0000-000000000000}"/>
          </ac:spMkLst>
        </pc:spChg>
        <pc:spChg chg="mod">
          <ac:chgData name="Daniel Carvalho" userId="5d1cc23a-97af-4f53-959c-f03d38fc032e" providerId="ADAL" clId="{0CC1F459-CE81-4FB0-9BE8-925D530143DA}" dt="2023-01-03T14:09:38.356" v="33" actId="1035"/>
          <ac:spMkLst>
            <pc:docMk/>
            <pc:sldMk cId="9205848" sldId="358"/>
            <ac:spMk id="961" creationId="{00000000-0000-0000-0000-000000000000}"/>
          </ac:spMkLst>
        </pc:spChg>
        <pc:spChg chg="mod">
          <ac:chgData name="Daniel Carvalho" userId="5d1cc23a-97af-4f53-959c-f03d38fc032e" providerId="ADAL" clId="{0CC1F459-CE81-4FB0-9BE8-925D530143DA}" dt="2023-01-03T14:09:24.565" v="13" actId="1035"/>
          <ac:spMkLst>
            <pc:docMk/>
            <pc:sldMk cId="9205848" sldId="358"/>
            <ac:spMk id="962" creationId="{00000000-0000-0000-0000-000000000000}"/>
          </ac:spMkLst>
        </pc:spChg>
        <pc:spChg chg="mod">
          <ac:chgData name="Daniel Carvalho" userId="5d1cc23a-97af-4f53-959c-f03d38fc032e" providerId="ADAL" clId="{0CC1F459-CE81-4FB0-9BE8-925D530143DA}" dt="2023-01-03T14:09:31.132" v="20" actId="1036"/>
          <ac:spMkLst>
            <pc:docMk/>
            <pc:sldMk cId="9205848" sldId="358"/>
            <ac:spMk id="963" creationId="{00000000-0000-0000-0000-000000000000}"/>
          </ac:spMkLst>
        </pc:spChg>
        <pc:spChg chg="mod">
          <ac:chgData name="Daniel Carvalho" userId="5d1cc23a-97af-4f53-959c-f03d38fc032e" providerId="ADAL" clId="{0CC1F459-CE81-4FB0-9BE8-925D530143DA}" dt="2023-01-03T14:09:24.565" v="13" actId="1035"/>
          <ac:spMkLst>
            <pc:docMk/>
            <pc:sldMk cId="9205848" sldId="358"/>
            <ac:spMk id="964" creationId="{00000000-0000-0000-0000-000000000000}"/>
          </ac:spMkLst>
        </pc:spChg>
        <pc:spChg chg="mod">
          <ac:chgData name="Daniel Carvalho" userId="5d1cc23a-97af-4f53-959c-f03d38fc032e" providerId="ADAL" clId="{0CC1F459-CE81-4FB0-9BE8-925D530143DA}" dt="2023-01-03T14:09:24.565" v="13" actId="1035"/>
          <ac:spMkLst>
            <pc:docMk/>
            <pc:sldMk cId="9205848" sldId="358"/>
            <ac:spMk id="965" creationId="{00000000-0000-0000-0000-000000000000}"/>
          </ac:spMkLst>
        </pc:spChg>
        <pc:picChg chg="mod">
          <ac:chgData name="Daniel Carvalho" userId="5d1cc23a-97af-4f53-959c-f03d38fc032e" providerId="ADAL" clId="{0CC1F459-CE81-4FB0-9BE8-925D530143DA}" dt="2023-01-03T14:09:24.565" v="13" actId="1035"/>
          <ac:picMkLst>
            <pc:docMk/>
            <pc:sldMk cId="9205848" sldId="358"/>
            <ac:picMk id="3" creationId="{B5E5EFC3-6231-29CF-8FF2-94124CBEA704}"/>
          </ac:picMkLst>
        </pc:picChg>
        <pc:picChg chg="mod">
          <ac:chgData name="Daniel Carvalho" userId="5d1cc23a-97af-4f53-959c-f03d38fc032e" providerId="ADAL" clId="{0CC1F459-CE81-4FB0-9BE8-925D530143DA}" dt="2023-01-03T14:09:24.565" v="13" actId="1035"/>
          <ac:picMkLst>
            <pc:docMk/>
            <pc:sldMk cId="9205848" sldId="358"/>
            <ac:picMk id="5" creationId="{108247DA-2ADF-ED78-60CD-BA6305CAE4A7}"/>
          </ac:picMkLst>
        </pc:picChg>
        <pc:picChg chg="mod">
          <ac:chgData name="Daniel Carvalho" userId="5d1cc23a-97af-4f53-959c-f03d38fc032e" providerId="ADAL" clId="{0CC1F459-CE81-4FB0-9BE8-925D530143DA}" dt="2023-01-03T14:09:24.565" v="13" actId="1035"/>
          <ac:picMkLst>
            <pc:docMk/>
            <pc:sldMk cId="9205848" sldId="358"/>
            <ac:picMk id="7" creationId="{BB1BA26F-5CEB-5B84-1EE1-EC719DC0CCFB}"/>
          </ac:picMkLst>
        </pc:picChg>
        <pc:picChg chg="mod">
          <ac:chgData name="Daniel Carvalho" userId="5d1cc23a-97af-4f53-959c-f03d38fc032e" providerId="ADAL" clId="{0CC1F459-CE81-4FB0-9BE8-925D530143DA}" dt="2023-01-03T14:09:24.565" v="13" actId="1035"/>
          <ac:picMkLst>
            <pc:docMk/>
            <pc:sldMk cId="9205848" sldId="358"/>
            <ac:picMk id="9" creationId="{E8AE054A-4600-52F3-7ACA-95B7DD09C2F1}"/>
          </ac:picMkLst>
        </pc:picChg>
        <pc:picChg chg="mod">
          <ac:chgData name="Daniel Carvalho" userId="5d1cc23a-97af-4f53-959c-f03d38fc032e" providerId="ADAL" clId="{0CC1F459-CE81-4FB0-9BE8-925D530143DA}" dt="2023-01-03T14:09:24.565" v="13" actId="1035"/>
          <ac:picMkLst>
            <pc:docMk/>
            <pc:sldMk cId="9205848" sldId="358"/>
            <ac:picMk id="11" creationId="{264807FA-3A0B-3BB9-9E7A-AEC42CCDBE8B}"/>
          </ac:picMkLst>
        </pc:picChg>
        <pc:picChg chg="mod">
          <ac:chgData name="Daniel Carvalho" userId="5d1cc23a-97af-4f53-959c-f03d38fc032e" providerId="ADAL" clId="{0CC1F459-CE81-4FB0-9BE8-925D530143DA}" dt="2023-01-03T14:09:24.565" v="13" actId="1035"/>
          <ac:picMkLst>
            <pc:docMk/>
            <pc:sldMk cId="9205848" sldId="358"/>
            <ac:picMk id="13" creationId="{B66F76EB-9558-A416-4612-B3CFEE79EE58}"/>
          </ac:picMkLst>
        </pc:picChg>
      </pc:sldChg>
    </pc:docChg>
  </pc:docChgLst>
  <pc:docChgLst>
    <pc:chgData name="Artur Correia" userId="S::art.afo@ua.pt::15c6ac0e-afc8-4798-99e4-72cd18cdc49d" providerId="AD" clId="Web-{252B8AF2-D14E-DB9D-A092-1FED768DAB00}"/>
    <pc:docChg chg="modSld">
      <pc:chgData name="Artur Correia" userId="S::art.afo@ua.pt::15c6ac0e-afc8-4798-99e4-72cd18cdc49d" providerId="AD" clId="Web-{252B8AF2-D14E-DB9D-A092-1FED768DAB00}" dt="2023-02-27T17:00:10.033" v="227" actId="20577"/>
      <pc:docMkLst>
        <pc:docMk/>
      </pc:docMkLst>
      <pc:sldChg chg="addSp delSp modSp">
        <pc:chgData name="Artur Correia" userId="S::art.afo@ua.pt::15c6ac0e-afc8-4798-99e4-72cd18cdc49d" providerId="AD" clId="Web-{252B8AF2-D14E-DB9D-A092-1FED768DAB00}" dt="2023-02-27T16:38:16.083" v="199" actId="1076"/>
        <pc:sldMkLst>
          <pc:docMk/>
          <pc:sldMk cId="2920368372" sldId="348"/>
        </pc:sldMkLst>
        <pc:spChg chg="add del mod">
          <ac:chgData name="Artur Correia" userId="S::art.afo@ua.pt::15c6ac0e-afc8-4798-99e4-72cd18cdc49d" providerId="AD" clId="Web-{252B8AF2-D14E-DB9D-A092-1FED768DAB00}" dt="2023-02-27T16:12:02.196" v="34"/>
          <ac:spMkLst>
            <pc:docMk/>
            <pc:sldMk cId="2920368372" sldId="348"/>
            <ac:spMk id="6" creationId="{E5B5E4F6-00C9-26AD-6664-6A1D90EBE2FD}"/>
          </ac:spMkLst>
        </pc:spChg>
        <pc:spChg chg="add mod">
          <ac:chgData name="Artur Correia" userId="S::art.afo@ua.pt::15c6ac0e-afc8-4798-99e4-72cd18cdc49d" providerId="AD" clId="Web-{252B8AF2-D14E-DB9D-A092-1FED768DAB00}" dt="2023-02-27T16:17:43.137" v="86" actId="1076"/>
          <ac:spMkLst>
            <pc:docMk/>
            <pc:sldMk cId="2920368372" sldId="348"/>
            <ac:spMk id="7" creationId="{615EB6C9-7171-D9E7-5DAF-CAE3891BDEE9}"/>
          </ac:spMkLst>
        </pc:spChg>
        <pc:spChg chg="add mod">
          <ac:chgData name="Artur Correia" userId="S::art.afo@ua.pt::15c6ac0e-afc8-4798-99e4-72cd18cdc49d" providerId="AD" clId="Web-{252B8AF2-D14E-DB9D-A092-1FED768DAB00}" dt="2023-02-27T16:38:16.067" v="196" actId="1076"/>
          <ac:spMkLst>
            <pc:docMk/>
            <pc:sldMk cId="2920368372" sldId="348"/>
            <ac:spMk id="8" creationId="{30F061FE-DA41-F422-D098-07583E9AE127}"/>
          </ac:spMkLst>
        </pc:spChg>
        <pc:spChg chg="add mod">
          <ac:chgData name="Artur Correia" userId="S::art.afo@ua.pt::15c6ac0e-afc8-4798-99e4-72cd18cdc49d" providerId="AD" clId="Web-{252B8AF2-D14E-DB9D-A092-1FED768DAB00}" dt="2023-02-27T16:37:17.330" v="188" actId="1076"/>
          <ac:spMkLst>
            <pc:docMk/>
            <pc:sldMk cId="2920368372" sldId="348"/>
            <ac:spMk id="9" creationId="{77C86F54-6B4E-EC30-D415-3347D4E041A6}"/>
          </ac:spMkLst>
        </pc:spChg>
        <pc:spChg chg="add del mod">
          <ac:chgData name="Artur Correia" userId="S::art.afo@ua.pt::15c6ac0e-afc8-4798-99e4-72cd18cdc49d" providerId="AD" clId="Web-{252B8AF2-D14E-DB9D-A092-1FED768DAB00}" dt="2023-02-27T16:34:14.960" v="145"/>
          <ac:spMkLst>
            <pc:docMk/>
            <pc:sldMk cId="2920368372" sldId="348"/>
            <ac:spMk id="10" creationId="{F65C68EF-EC66-6672-FB13-13C86204E315}"/>
          </ac:spMkLst>
        </pc:spChg>
        <pc:spChg chg="add mod">
          <ac:chgData name="Artur Correia" userId="S::art.afo@ua.pt::15c6ac0e-afc8-4798-99e4-72cd18cdc49d" providerId="AD" clId="Web-{252B8AF2-D14E-DB9D-A092-1FED768DAB00}" dt="2023-02-27T16:37:20.908" v="189" actId="1076"/>
          <ac:spMkLst>
            <pc:docMk/>
            <pc:sldMk cId="2920368372" sldId="348"/>
            <ac:spMk id="13" creationId="{53CC35FF-3D1C-4FDD-613E-16DA14D4A5C4}"/>
          </ac:spMkLst>
        </pc:spChg>
        <pc:spChg chg="add mod">
          <ac:chgData name="Artur Correia" userId="S::art.afo@ua.pt::15c6ac0e-afc8-4798-99e4-72cd18cdc49d" providerId="AD" clId="Web-{252B8AF2-D14E-DB9D-A092-1FED768DAB00}" dt="2023-02-27T16:38:16.083" v="198" actId="1076"/>
          <ac:spMkLst>
            <pc:docMk/>
            <pc:sldMk cId="2920368372" sldId="348"/>
            <ac:spMk id="14" creationId="{19EA4B00-B989-F5ED-8247-67AC9D83829E}"/>
          </ac:spMkLst>
        </pc:spChg>
        <pc:spChg chg="add mod">
          <ac:chgData name="Artur Correia" userId="S::art.afo@ua.pt::15c6ac0e-afc8-4798-99e4-72cd18cdc49d" providerId="AD" clId="Web-{252B8AF2-D14E-DB9D-A092-1FED768DAB00}" dt="2023-02-27T16:38:16.083" v="199" actId="1076"/>
          <ac:spMkLst>
            <pc:docMk/>
            <pc:sldMk cId="2920368372" sldId="348"/>
            <ac:spMk id="15" creationId="{C4C5E80B-633F-F189-D25E-B0A2F42F64F9}"/>
          </ac:spMkLst>
        </pc:spChg>
        <pc:spChg chg="mod">
          <ac:chgData name="Artur Correia" userId="S::art.afo@ua.pt::15c6ac0e-afc8-4798-99e4-72cd18cdc49d" providerId="AD" clId="Web-{252B8AF2-D14E-DB9D-A092-1FED768DAB00}" dt="2023-02-27T16:16:04.772" v="64" actId="1076"/>
          <ac:spMkLst>
            <pc:docMk/>
            <pc:sldMk cId="2920368372" sldId="348"/>
            <ac:spMk id="1030" creationId="{00000000-0000-0000-0000-000000000000}"/>
          </ac:spMkLst>
        </pc:spChg>
        <pc:picChg chg="add mod">
          <ac:chgData name="Artur Correia" userId="S::art.afo@ua.pt::15c6ac0e-afc8-4798-99e4-72cd18cdc49d" providerId="AD" clId="Web-{252B8AF2-D14E-DB9D-A092-1FED768DAB00}" dt="2023-02-27T16:37:12.423" v="187" actId="1076"/>
          <ac:picMkLst>
            <pc:docMk/>
            <pc:sldMk cId="2920368372" sldId="348"/>
            <ac:picMk id="2" creationId="{7C5F343E-B9A3-77A9-2297-187FC5B79E77}"/>
          </ac:picMkLst>
        </pc:picChg>
        <pc:picChg chg="add mod">
          <ac:chgData name="Artur Correia" userId="S::art.afo@ua.pt::15c6ac0e-afc8-4798-99e4-72cd18cdc49d" providerId="AD" clId="Web-{252B8AF2-D14E-DB9D-A092-1FED768DAB00}" dt="2023-02-27T16:18:47.125" v="94"/>
          <ac:picMkLst>
            <pc:docMk/>
            <pc:sldMk cId="2920368372" sldId="348"/>
            <ac:picMk id="3" creationId="{E7D916DE-F110-9898-39AF-D0C075BBC8B6}"/>
          </ac:picMkLst>
        </pc:picChg>
        <pc:picChg chg="add mod">
          <ac:chgData name="Artur Correia" userId="S::art.afo@ua.pt::15c6ac0e-afc8-4798-99e4-72cd18cdc49d" providerId="AD" clId="Web-{252B8AF2-D14E-DB9D-A092-1FED768DAB00}" dt="2023-02-27T16:38:16.067" v="195" actId="1076"/>
          <ac:picMkLst>
            <pc:docMk/>
            <pc:sldMk cId="2920368372" sldId="348"/>
            <ac:picMk id="4" creationId="{03BC6B6C-74CE-C747-E345-A17E176D2889}"/>
          </ac:picMkLst>
        </pc:picChg>
        <pc:picChg chg="add mod">
          <ac:chgData name="Artur Correia" userId="S::art.afo@ua.pt::15c6ac0e-afc8-4798-99e4-72cd18cdc49d" providerId="AD" clId="Web-{252B8AF2-D14E-DB9D-A092-1FED768DAB00}" dt="2023-02-27T16:38:16.067" v="197" actId="1076"/>
          <ac:picMkLst>
            <pc:docMk/>
            <pc:sldMk cId="2920368372" sldId="348"/>
            <ac:picMk id="5" creationId="{345C0727-459D-A1D3-8F1F-D87F44EB9581}"/>
          </ac:picMkLst>
        </pc:picChg>
        <pc:picChg chg="add del mod modCrop">
          <ac:chgData name="Artur Correia" userId="S::art.afo@ua.pt::15c6ac0e-afc8-4798-99e4-72cd18cdc49d" providerId="AD" clId="Web-{252B8AF2-D14E-DB9D-A092-1FED768DAB00}" dt="2023-02-27T16:30:38.182" v="117"/>
          <ac:picMkLst>
            <pc:docMk/>
            <pc:sldMk cId="2920368372" sldId="348"/>
            <ac:picMk id="11" creationId="{3454AD44-CDBF-3999-82FD-A7B23ED1592A}"/>
          </ac:picMkLst>
        </pc:picChg>
        <pc:picChg chg="add mod modCrop">
          <ac:chgData name="Artur Correia" userId="S::art.afo@ua.pt::15c6ac0e-afc8-4798-99e4-72cd18cdc49d" providerId="AD" clId="Web-{252B8AF2-D14E-DB9D-A092-1FED768DAB00}" dt="2023-02-27T16:37:05.110" v="186" actId="1076"/>
          <ac:picMkLst>
            <pc:docMk/>
            <pc:sldMk cId="2920368372" sldId="348"/>
            <ac:picMk id="12" creationId="{12AC0FEE-60A2-1CAE-4823-66A95CF4DC88}"/>
          </ac:picMkLst>
        </pc:picChg>
      </pc:sldChg>
      <pc:sldChg chg="modSp">
        <pc:chgData name="Artur Correia" userId="S::art.afo@ua.pt::15c6ac0e-afc8-4798-99e4-72cd18cdc49d" providerId="AD" clId="Web-{252B8AF2-D14E-DB9D-A092-1FED768DAB00}" dt="2023-02-27T17:00:10.033" v="227" actId="20577"/>
        <pc:sldMkLst>
          <pc:docMk/>
          <pc:sldMk cId="1664035269" sldId="378"/>
        </pc:sldMkLst>
        <pc:spChg chg="mod">
          <ac:chgData name="Artur Correia" userId="S::art.afo@ua.pt::15c6ac0e-afc8-4798-99e4-72cd18cdc49d" providerId="AD" clId="Web-{252B8AF2-D14E-DB9D-A092-1FED768DAB00}" dt="2023-02-27T17:00:10.033" v="227" actId="20577"/>
          <ac:spMkLst>
            <pc:docMk/>
            <pc:sldMk cId="1664035269" sldId="378"/>
            <ac:spMk id="2" creationId="{5560CE94-4E40-3B6E-2023-6006F0499098}"/>
          </ac:spMkLst>
        </pc:spChg>
      </pc:sldChg>
    </pc:docChg>
  </pc:docChgLst>
  <pc:docChgLst>
    <pc:chgData name="Bruna Simões" userId="S::brunams21@ua.pt::3af4e3a0-4f69-431f-a415-688627c54991" providerId="AD" clId="Web-{7930D5E7-19B8-2F22-1722-B711EB64AA47}"/>
    <pc:docChg chg="addSld delSld modSld">
      <pc:chgData name="Bruna Simões" userId="S::brunams21@ua.pt::3af4e3a0-4f69-431f-a415-688627c54991" providerId="AD" clId="Web-{7930D5E7-19B8-2F22-1722-B711EB64AA47}" dt="2023-02-27T18:47:40.875" v="222"/>
      <pc:docMkLst>
        <pc:docMk/>
      </pc:docMkLst>
      <pc:sldChg chg="addSp modSp">
        <pc:chgData name="Bruna Simões" userId="S::brunams21@ua.pt::3af4e3a0-4f69-431f-a415-688627c54991" providerId="AD" clId="Web-{7930D5E7-19B8-2F22-1722-B711EB64AA47}" dt="2023-02-27T15:46:11.192" v="109" actId="1076"/>
        <pc:sldMkLst>
          <pc:docMk/>
          <pc:sldMk cId="0" sldId="256"/>
        </pc:sldMkLst>
        <pc:picChg chg="add mod modCrop">
          <ac:chgData name="Bruna Simões" userId="S::brunams21@ua.pt::3af4e3a0-4f69-431f-a415-688627c54991" providerId="AD" clId="Web-{7930D5E7-19B8-2F22-1722-B711EB64AA47}" dt="2023-02-27T15:46:11.192" v="109" actId="1076"/>
          <ac:picMkLst>
            <pc:docMk/>
            <pc:sldMk cId="0" sldId="256"/>
            <ac:picMk id="3" creationId="{D514A13B-6E11-A91B-B7BA-25F317E993AA}"/>
          </ac:picMkLst>
        </pc:picChg>
      </pc:sldChg>
      <pc:sldChg chg="addSp delSp modSp">
        <pc:chgData name="Bruna Simões" userId="S::brunams21@ua.pt::3af4e3a0-4f69-431f-a415-688627c54991" providerId="AD" clId="Web-{7930D5E7-19B8-2F22-1722-B711EB64AA47}" dt="2023-02-27T18:26:37.848" v="220"/>
        <pc:sldMkLst>
          <pc:docMk/>
          <pc:sldMk cId="0" sldId="271"/>
        </pc:sldMkLst>
        <pc:picChg chg="add del mod">
          <ac:chgData name="Bruna Simões" userId="S::brunams21@ua.pt::3af4e3a0-4f69-431f-a415-688627c54991" providerId="AD" clId="Web-{7930D5E7-19B8-2F22-1722-B711EB64AA47}" dt="2023-02-27T18:26:30.926" v="218"/>
          <ac:picMkLst>
            <pc:docMk/>
            <pc:sldMk cId="0" sldId="271"/>
            <ac:picMk id="6" creationId="{1809CD91-1C70-62FC-878D-4B2ECA73FDE0}"/>
          </ac:picMkLst>
        </pc:picChg>
        <pc:picChg chg="add del mod">
          <ac:chgData name="Bruna Simões" userId="S::brunams21@ua.pt::3af4e3a0-4f69-431f-a415-688627c54991" providerId="AD" clId="Web-{7930D5E7-19B8-2F22-1722-B711EB64AA47}" dt="2023-02-27T18:26:37.848" v="220"/>
          <ac:picMkLst>
            <pc:docMk/>
            <pc:sldMk cId="0" sldId="271"/>
            <ac:picMk id="7" creationId="{7D0CECE1-AEB7-4875-2F19-32AE7EA99BB3}"/>
          </ac:picMkLst>
        </pc:picChg>
      </pc:sldChg>
      <pc:sldChg chg="add del">
        <pc:chgData name="Bruna Simões" userId="S::brunams21@ua.pt::3af4e3a0-4f69-431f-a415-688627c54991" providerId="AD" clId="Web-{7930D5E7-19B8-2F22-1722-B711EB64AA47}" dt="2023-02-27T18:47:40.875" v="222"/>
        <pc:sldMkLst>
          <pc:docMk/>
          <pc:sldMk cId="492233014" sldId="359"/>
        </pc:sldMkLst>
      </pc:sldChg>
      <pc:sldChg chg="addSp delSp modSp">
        <pc:chgData name="Bruna Simões" userId="S::brunams21@ua.pt::3af4e3a0-4f69-431f-a415-688627c54991" providerId="AD" clId="Web-{7930D5E7-19B8-2F22-1722-B711EB64AA47}" dt="2023-02-27T17:36:49.391" v="213" actId="1076"/>
        <pc:sldMkLst>
          <pc:docMk/>
          <pc:sldMk cId="2399333934" sldId="368"/>
        </pc:sldMkLst>
        <pc:spChg chg="mod">
          <ac:chgData name="Bruna Simões" userId="S::brunams21@ua.pt::3af4e3a0-4f69-431f-a415-688627c54991" providerId="AD" clId="Web-{7930D5E7-19B8-2F22-1722-B711EB64AA47}" dt="2023-02-27T14:26:48.851" v="52" actId="1076"/>
          <ac:spMkLst>
            <pc:docMk/>
            <pc:sldMk cId="2399333934" sldId="368"/>
            <ac:spMk id="4" creationId="{09A17EF1-67C1-0D4A-28AD-445CEE2F75EE}"/>
          </ac:spMkLst>
        </pc:spChg>
        <pc:spChg chg="mod">
          <ac:chgData name="Bruna Simões" userId="S::brunams21@ua.pt::3af4e3a0-4f69-431f-a415-688627c54991" providerId="AD" clId="Web-{7930D5E7-19B8-2F22-1722-B711EB64AA47}" dt="2023-02-27T16:50:13.470" v="112" actId="1076"/>
          <ac:spMkLst>
            <pc:docMk/>
            <pc:sldMk cId="2399333934" sldId="368"/>
            <ac:spMk id="5" creationId="{7954B42A-FB5D-1C57-F6AD-0EB32B5D5A96}"/>
          </ac:spMkLst>
        </pc:spChg>
        <pc:spChg chg="mod">
          <ac:chgData name="Bruna Simões" userId="S::brunams21@ua.pt::3af4e3a0-4f69-431f-a415-688627c54991" providerId="AD" clId="Web-{7930D5E7-19B8-2F22-1722-B711EB64AA47}" dt="2023-02-27T16:50:13.454" v="110" actId="1076"/>
          <ac:spMkLst>
            <pc:docMk/>
            <pc:sldMk cId="2399333934" sldId="368"/>
            <ac:spMk id="6" creationId="{B5679BBA-1056-D083-403D-DBF3CA1EB0B8}"/>
          </ac:spMkLst>
        </pc:spChg>
        <pc:spChg chg="mod">
          <ac:chgData name="Bruna Simões" userId="S::brunams21@ua.pt::3af4e3a0-4f69-431f-a415-688627c54991" providerId="AD" clId="Web-{7930D5E7-19B8-2F22-1722-B711EB64AA47}" dt="2023-02-27T16:50:13.454" v="111" actId="1076"/>
          <ac:spMkLst>
            <pc:docMk/>
            <pc:sldMk cId="2399333934" sldId="368"/>
            <ac:spMk id="8" creationId="{473C6D97-96C4-E701-9EF1-62720920C233}"/>
          </ac:spMkLst>
        </pc:spChg>
        <pc:spChg chg="mod">
          <ac:chgData name="Bruna Simões" userId="S::brunams21@ua.pt::3af4e3a0-4f69-431f-a415-688627c54991" providerId="AD" clId="Web-{7930D5E7-19B8-2F22-1722-B711EB64AA47}" dt="2023-02-27T16:50:40.221" v="117" actId="1076"/>
          <ac:spMkLst>
            <pc:docMk/>
            <pc:sldMk cId="2399333934" sldId="368"/>
            <ac:spMk id="9" creationId="{B4C6B3AA-01EF-A140-B721-3FC6E5E13364}"/>
          </ac:spMkLst>
        </pc:spChg>
        <pc:spChg chg="mod">
          <ac:chgData name="Bruna Simões" userId="S::brunams21@ua.pt::3af4e3a0-4f69-431f-a415-688627c54991" providerId="AD" clId="Web-{7930D5E7-19B8-2F22-1722-B711EB64AA47}" dt="2023-02-27T16:50:40.221" v="118" actId="1076"/>
          <ac:spMkLst>
            <pc:docMk/>
            <pc:sldMk cId="2399333934" sldId="368"/>
            <ac:spMk id="13" creationId="{1F72501F-D403-BCEC-0578-3FFBB946BE6F}"/>
          </ac:spMkLst>
        </pc:spChg>
        <pc:picChg chg="add del mod">
          <ac:chgData name="Bruna Simões" userId="S::brunams21@ua.pt::3af4e3a0-4f69-431f-a415-688627c54991" providerId="AD" clId="Web-{7930D5E7-19B8-2F22-1722-B711EB64AA47}" dt="2023-02-27T17:31:28.841" v="167"/>
          <ac:picMkLst>
            <pc:docMk/>
            <pc:sldMk cId="2399333934" sldId="368"/>
            <ac:picMk id="3" creationId="{F5CA74DC-E2BE-F382-615D-E67D47F6848E}"/>
          </ac:picMkLst>
        </pc:picChg>
        <pc:picChg chg="add mod">
          <ac:chgData name="Bruna Simões" userId="S::brunams21@ua.pt::3af4e3a0-4f69-431f-a415-688627c54991" providerId="AD" clId="Web-{7930D5E7-19B8-2F22-1722-B711EB64AA47}" dt="2023-02-27T17:36:49.391" v="213" actId="1076"/>
          <ac:picMkLst>
            <pc:docMk/>
            <pc:sldMk cId="2399333934" sldId="368"/>
            <ac:picMk id="4" creationId="{A16BF8DF-B0DA-E383-BCCA-AC92F41CA624}"/>
          </ac:picMkLst>
        </pc:picChg>
        <pc:picChg chg="add del mod">
          <ac:chgData name="Bruna Simões" userId="S::brunams21@ua.pt::3af4e3a0-4f69-431f-a415-688627c54991" providerId="AD" clId="Web-{7930D5E7-19B8-2F22-1722-B711EB64AA47}" dt="2023-02-27T14:28:49.751" v="79"/>
          <ac:picMkLst>
            <pc:docMk/>
            <pc:sldMk cId="2399333934" sldId="368"/>
            <ac:picMk id="7" creationId="{226A7EE2-940E-3FCF-3B93-CB07D3D528E1}"/>
          </ac:picMkLst>
        </pc:picChg>
      </pc:sldChg>
      <pc:sldChg chg="addSp delSp modSp mod setBg">
        <pc:chgData name="Bruna Simões" userId="S::brunams21@ua.pt::3af4e3a0-4f69-431f-a415-688627c54991" providerId="AD" clId="Web-{7930D5E7-19B8-2F22-1722-B711EB64AA47}" dt="2023-02-27T17:36:23.858" v="211" actId="1076"/>
        <pc:sldMkLst>
          <pc:docMk/>
          <pc:sldMk cId="391259847" sldId="369"/>
        </pc:sldMkLst>
        <pc:spChg chg="mod">
          <ac:chgData name="Bruna Simões" userId="S::brunams21@ua.pt::3af4e3a0-4f69-431f-a415-688627c54991" providerId="AD" clId="Web-{7930D5E7-19B8-2F22-1722-B711EB64AA47}" dt="2023-02-27T17:36:11.857" v="208" actId="1076"/>
          <ac:spMkLst>
            <pc:docMk/>
            <pc:sldMk cId="391259847" sldId="369"/>
            <ac:spMk id="2" creationId="{73701150-3473-C6AE-2704-58D6AB0FA1AC}"/>
          </ac:spMkLst>
        </pc:spChg>
        <pc:spChg chg="mod">
          <ac:chgData name="Bruna Simões" userId="S::brunams21@ua.pt::3af4e3a0-4f69-431f-a415-688627c54991" providerId="AD" clId="Web-{7930D5E7-19B8-2F22-1722-B711EB64AA47}" dt="2023-02-27T17:36:23.858" v="209" actId="1076"/>
          <ac:spMkLst>
            <pc:docMk/>
            <pc:sldMk cId="391259847" sldId="369"/>
            <ac:spMk id="5" creationId="{2837CCFA-10CD-4000-C1D7-390F5D67E56C}"/>
          </ac:spMkLst>
        </pc:spChg>
        <pc:spChg chg="mod">
          <ac:chgData name="Bruna Simões" userId="S::brunams21@ua.pt::3af4e3a0-4f69-431f-a415-688627c54991" providerId="AD" clId="Web-{7930D5E7-19B8-2F22-1722-B711EB64AA47}" dt="2023-02-27T17:36:23.858" v="210" actId="1076"/>
          <ac:spMkLst>
            <pc:docMk/>
            <pc:sldMk cId="391259847" sldId="369"/>
            <ac:spMk id="6" creationId="{BAC8CB6C-D2F7-CC00-C27A-27ED4F5F44C3}"/>
          </ac:spMkLst>
        </pc:spChg>
        <pc:spChg chg="mod">
          <ac:chgData name="Bruna Simões" userId="S::brunams21@ua.pt::3af4e3a0-4f69-431f-a415-688627c54991" providerId="AD" clId="Web-{7930D5E7-19B8-2F22-1722-B711EB64AA47}" dt="2023-02-27T17:36:23.858" v="211" actId="1076"/>
          <ac:spMkLst>
            <pc:docMk/>
            <pc:sldMk cId="391259847" sldId="369"/>
            <ac:spMk id="8" creationId="{D6933BA9-D172-6A54-1D2B-51A64A04A5E5}"/>
          </ac:spMkLst>
        </pc:spChg>
        <pc:spChg chg="add del mod ord">
          <ac:chgData name="Bruna Simões" userId="S::brunams21@ua.pt::3af4e3a0-4f69-431f-a415-688627c54991" providerId="AD" clId="Web-{7930D5E7-19B8-2F22-1722-B711EB64AA47}" dt="2023-02-27T17:34:29.992" v="194"/>
          <ac:spMkLst>
            <pc:docMk/>
            <pc:sldMk cId="391259847" sldId="369"/>
            <ac:spMk id="11" creationId="{35D3B7D7-9083-2BAF-2373-40A51DA70969}"/>
          </ac:spMkLst>
        </pc:spChg>
        <pc:spChg chg="add mod ord">
          <ac:chgData name="Bruna Simões" userId="S::brunams21@ua.pt::3af4e3a0-4f69-431f-a415-688627c54991" providerId="AD" clId="Web-{7930D5E7-19B8-2F22-1722-B711EB64AA47}" dt="2023-02-27T17:36:04.576" v="207"/>
          <ac:spMkLst>
            <pc:docMk/>
            <pc:sldMk cId="391259847" sldId="369"/>
            <ac:spMk id="12" creationId="{B0A5D19D-2F14-6802-002B-9E6CDEABF7A0}"/>
          </ac:spMkLst>
        </pc:spChg>
        <pc:picChg chg="add del mod">
          <ac:chgData name="Bruna Simões" userId="S::brunams21@ua.pt::3af4e3a0-4f69-431f-a415-688627c54991" providerId="AD" clId="Web-{7930D5E7-19B8-2F22-1722-B711EB64AA47}" dt="2023-02-27T17:31:24.841" v="166"/>
          <ac:picMkLst>
            <pc:docMk/>
            <pc:sldMk cId="391259847" sldId="369"/>
            <ac:picMk id="3" creationId="{73B1D288-3678-BE61-8910-B606C8D01DEE}"/>
          </ac:picMkLst>
        </pc:picChg>
        <pc:picChg chg="add del mod">
          <ac:chgData name="Bruna Simões" userId="S::brunams21@ua.pt::3af4e3a0-4f69-431f-a415-688627c54991" providerId="AD" clId="Web-{7930D5E7-19B8-2F22-1722-B711EB64AA47}" dt="2023-02-27T17:26:19.432" v="139"/>
          <ac:picMkLst>
            <pc:docMk/>
            <pc:sldMk cId="391259847" sldId="369"/>
            <ac:picMk id="7" creationId="{A31DB3AD-2F2D-2E82-BB45-C662177A5CEF}"/>
          </ac:picMkLst>
        </pc:picChg>
        <pc:picChg chg="add del mod ord modCrop">
          <ac:chgData name="Bruna Simões" userId="S::brunams21@ua.pt::3af4e3a0-4f69-431f-a415-688627c54991" providerId="AD" clId="Web-{7930D5E7-19B8-2F22-1722-B711EB64AA47}" dt="2023-02-27T17:30:35.400" v="158"/>
          <ac:picMkLst>
            <pc:docMk/>
            <pc:sldMk cId="391259847" sldId="369"/>
            <ac:picMk id="9" creationId="{8C5C74BA-185E-0988-9C7B-167CB84A12E1}"/>
          </ac:picMkLst>
        </pc:picChg>
        <pc:picChg chg="add mod ord modCrop">
          <ac:chgData name="Bruna Simões" userId="S::brunams21@ua.pt::3af4e3a0-4f69-431f-a415-688627c54991" providerId="AD" clId="Web-{7930D5E7-19B8-2F22-1722-B711EB64AA47}" dt="2023-02-27T17:36:01.107" v="206" actId="1076"/>
          <ac:picMkLst>
            <pc:docMk/>
            <pc:sldMk cId="391259847" sldId="369"/>
            <ac:picMk id="10" creationId="{DB543C19-81E2-9AC1-A27C-1C1A95F4C592}"/>
          </ac:picMkLst>
        </pc:picChg>
      </pc:sldChg>
      <pc:sldChg chg="modSp">
        <pc:chgData name="Bruna Simões" userId="S::brunams21@ua.pt::3af4e3a0-4f69-431f-a415-688627c54991" providerId="AD" clId="Web-{7930D5E7-19B8-2F22-1722-B711EB64AA47}" dt="2023-02-27T17:11:50.584" v="135"/>
        <pc:sldMkLst>
          <pc:docMk/>
          <pc:sldMk cId="756941622" sldId="379"/>
        </pc:sldMkLst>
        <pc:graphicFrameChg chg="mod modGraphic">
          <ac:chgData name="Bruna Simões" userId="S::brunams21@ua.pt::3af4e3a0-4f69-431f-a415-688627c54991" providerId="AD" clId="Web-{7930D5E7-19B8-2F22-1722-B711EB64AA47}" dt="2023-02-27T17:11:50.584" v="135"/>
          <ac:graphicFrameMkLst>
            <pc:docMk/>
            <pc:sldMk cId="756941622" sldId="379"/>
            <ac:graphicFrameMk id="4" creationId="{DD9C43A5-720B-0B4D-9668-19BF736C876F}"/>
          </ac:graphicFrameMkLst>
        </pc:graphicFrameChg>
      </pc:sldChg>
    </pc:docChg>
  </pc:docChgLst>
  <pc:docChgLst>
    <pc:chgData name="Artur Correia" userId="S::art.afo@ua.pt::15c6ac0e-afc8-4798-99e4-72cd18cdc49d" providerId="AD" clId="Web-{4906E0A8-CF13-4589-6B8B-095DCD45911F}"/>
    <pc:docChg chg="modSld">
      <pc:chgData name="Artur Correia" userId="S::art.afo@ua.pt::15c6ac0e-afc8-4798-99e4-72cd18cdc49d" providerId="AD" clId="Web-{4906E0A8-CF13-4589-6B8B-095DCD45911F}" dt="2023-02-25T18:09:54.948" v="317" actId="1076"/>
      <pc:docMkLst>
        <pc:docMk/>
      </pc:docMkLst>
      <pc:sldChg chg="addSp delSp modSp">
        <pc:chgData name="Artur Correia" userId="S::art.afo@ua.pt::15c6ac0e-afc8-4798-99e4-72cd18cdc49d" providerId="AD" clId="Web-{4906E0A8-CF13-4589-6B8B-095DCD45911F}" dt="2023-02-25T18:09:54.948" v="317" actId="1076"/>
        <pc:sldMkLst>
          <pc:docMk/>
          <pc:sldMk cId="3406945662" sldId="357"/>
        </pc:sldMkLst>
        <pc:spChg chg="add del mod">
          <ac:chgData name="Artur Correia" userId="S::art.afo@ua.pt::15c6ac0e-afc8-4798-99e4-72cd18cdc49d" providerId="AD" clId="Web-{4906E0A8-CF13-4589-6B8B-095DCD45911F}" dt="2023-02-25T17:59:02.276" v="44"/>
          <ac:spMkLst>
            <pc:docMk/>
            <pc:sldMk cId="3406945662" sldId="357"/>
            <ac:spMk id="3" creationId="{BF4AFB37-A12F-168B-3CD3-7B03C99D9D44}"/>
          </ac:spMkLst>
        </pc:spChg>
        <pc:spChg chg="add mod">
          <ac:chgData name="Artur Correia" userId="S::art.afo@ua.pt::15c6ac0e-afc8-4798-99e4-72cd18cdc49d" providerId="AD" clId="Web-{4906E0A8-CF13-4589-6B8B-095DCD45911F}" dt="2023-02-25T18:09:54.948" v="317" actId="1076"/>
          <ac:spMkLst>
            <pc:docMk/>
            <pc:sldMk cId="3406945662" sldId="357"/>
            <ac:spMk id="4" creationId="{3A9D285D-AFF7-61D9-1425-7BB27C0C85C4}"/>
          </ac:spMkLst>
        </pc:spChg>
        <pc:spChg chg="add mod">
          <ac:chgData name="Artur Correia" userId="S::art.afo@ua.pt::15c6ac0e-afc8-4798-99e4-72cd18cdc49d" providerId="AD" clId="Web-{4906E0A8-CF13-4589-6B8B-095DCD45911F}" dt="2023-02-25T18:08:37.680" v="316" actId="1076"/>
          <ac:spMkLst>
            <pc:docMk/>
            <pc:sldMk cId="3406945662" sldId="357"/>
            <ac:spMk id="5" creationId="{82EAA632-A675-64D5-0F81-1A5B7EE775D1}"/>
          </ac:spMkLst>
        </pc:spChg>
        <pc:spChg chg="del mod">
          <ac:chgData name="Artur Correia" userId="S::art.afo@ua.pt::15c6ac0e-afc8-4798-99e4-72cd18cdc49d" providerId="AD" clId="Web-{4906E0A8-CF13-4589-6B8B-095DCD45911F}" dt="2023-02-25T17:57:17.321" v="8"/>
          <ac:spMkLst>
            <pc:docMk/>
            <pc:sldMk cId="3406945662" sldId="357"/>
            <ac:spMk id="75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Daniel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9d55831e50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9d55831e50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857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9d55831e50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9d55831e50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245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9d55831e50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9d55831e50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986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9d55831e50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9d55831e50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 Bruna ---</a:t>
            </a:r>
            <a:endParaRPr lang="en-US"/>
          </a:p>
        </p:txBody>
      </p:sp>
    </p:spTree>
    <p:extLst>
      <p:ext uri="{BB962C8B-B14F-4D97-AF65-F5344CB8AC3E}">
        <p14:creationId xmlns:p14="http://schemas.microsoft.com/office/powerpoint/2010/main" val="1588275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9d55831e50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9d55831e5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André</a:t>
            </a:r>
          </a:p>
        </p:txBody>
      </p:sp>
    </p:spTree>
    <p:extLst>
      <p:ext uri="{BB962C8B-B14F-4D97-AF65-F5344CB8AC3E}">
        <p14:creationId xmlns:p14="http://schemas.microsoft.com/office/powerpoint/2010/main" val="2769247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9d55831e50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9d55831e5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92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9d55831e50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9d55831e50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743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9d55831e50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9d55831e50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a:t>--- André ---</a:t>
            </a:r>
          </a:p>
        </p:txBody>
      </p:sp>
    </p:spTree>
    <p:extLst>
      <p:ext uri="{BB962C8B-B14F-4D97-AF65-F5344CB8AC3E}">
        <p14:creationId xmlns:p14="http://schemas.microsoft.com/office/powerpoint/2010/main" val="3679857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9d55831e50_0_1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9d55831e50_0_1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08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9d55831e50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9d55831e50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105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9d55831e50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9d55831e50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423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d55831e50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d55831e50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a:t>--- Daniel ---</a:t>
            </a:r>
          </a:p>
        </p:txBody>
      </p:sp>
    </p:spTree>
    <p:extLst>
      <p:ext uri="{BB962C8B-B14F-4D97-AF65-F5344CB8AC3E}">
        <p14:creationId xmlns:p14="http://schemas.microsoft.com/office/powerpoint/2010/main" val="1241803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d55831e50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d55831e50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Artur</a:t>
            </a:r>
          </a:p>
        </p:txBody>
      </p:sp>
    </p:spTree>
    <p:extLst>
      <p:ext uri="{BB962C8B-B14F-4D97-AF65-F5344CB8AC3E}">
        <p14:creationId xmlns:p14="http://schemas.microsoft.com/office/powerpoint/2010/main" val="149319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d55831e50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d55831e50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815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d55831e5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d55831e5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a:t>--- Artur ---</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9d55831e50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9d55831e50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Bruna</a:t>
            </a:r>
          </a:p>
        </p:txBody>
      </p:sp>
    </p:spTree>
    <p:extLst>
      <p:ext uri="{BB962C8B-B14F-4D97-AF65-F5344CB8AC3E}">
        <p14:creationId xmlns:p14="http://schemas.microsoft.com/office/powerpoint/2010/main" val="4215381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5" y="0"/>
            <a:ext cx="91440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5" y="2571600"/>
            <a:ext cx="91440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29600" y="0"/>
            <a:ext cx="914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229100"/>
            <a:ext cx="914400" cy="91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9600" y="0"/>
            <a:ext cx="914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0"/>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29600" y="422910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14400" y="422910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15200" y="0"/>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28800" y="4229100"/>
            <a:ext cx="914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743200" y="4229100"/>
            <a:ext cx="914400" cy="91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86400" y="0"/>
            <a:ext cx="914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00800" y="0"/>
            <a:ext cx="914400" cy="91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txBox="1">
            <a:spLocks noGrp="1"/>
          </p:cNvSpPr>
          <p:nvPr>
            <p:ph type="subTitle" idx="1"/>
          </p:nvPr>
        </p:nvSpPr>
        <p:spPr>
          <a:xfrm>
            <a:off x="1634250" y="3592650"/>
            <a:ext cx="3852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800"/>
              <a:buNone/>
              <a:defRPr sz="1600">
                <a:solidFill>
                  <a:schemeClr val="l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24" name="Google Shape;24;p2"/>
          <p:cNvSpPr txBox="1">
            <a:spLocks noGrp="1"/>
          </p:cNvSpPr>
          <p:nvPr>
            <p:ph type="ctrTitle"/>
          </p:nvPr>
        </p:nvSpPr>
        <p:spPr>
          <a:xfrm>
            <a:off x="1663800" y="1797000"/>
            <a:ext cx="5816400" cy="1549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5200"/>
              <a:buNone/>
              <a:defRPr sz="5200" b="1">
                <a:solidFill>
                  <a:schemeClr val="lt1"/>
                </a:solidFill>
                <a:latin typeface="Lexend Exa"/>
                <a:ea typeface="Lexend Exa"/>
                <a:cs typeface="Lexend Exa"/>
                <a:sym typeface="Lexend Exa"/>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3">
  <p:cSld name="Numbers and text 3">
    <p:bg>
      <p:bgPr>
        <a:solidFill>
          <a:schemeClr val="lt1"/>
        </a:solidFill>
        <a:effectLst/>
      </p:bgPr>
    </p:bg>
    <p:spTree>
      <p:nvGrpSpPr>
        <p:cNvPr id="1" name="Shape 247"/>
        <p:cNvGrpSpPr/>
        <p:nvPr/>
      </p:nvGrpSpPr>
      <p:grpSpPr>
        <a:xfrm>
          <a:off x="0" y="0"/>
          <a:ext cx="0" cy="0"/>
          <a:chOff x="0" y="0"/>
          <a:chExt cx="0" cy="0"/>
        </a:xfrm>
      </p:grpSpPr>
      <p:sp>
        <p:nvSpPr>
          <p:cNvPr id="248" name="Google Shape;248;p26"/>
          <p:cNvSpPr txBox="1">
            <a:spLocks noGrp="1"/>
          </p:cNvSpPr>
          <p:nvPr>
            <p:ph type="ctrTitle"/>
          </p:nvPr>
        </p:nvSpPr>
        <p:spPr>
          <a:xfrm>
            <a:off x="1643100" y="372725"/>
            <a:ext cx="5857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sz="2400" b="1"/>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49" name="Google Shape;249;p26"/>
          <p:cNvSpPr txBox="1">
            <a:spLocks noGrp="1"/>
          </p:cNvSpPr>
          <p:nvPr>
            <p:ph type="subTitle" idx="1"/>
          </p:nvPr>
        </p:nvSpPr>
        <p:spPr>
          <a:xfrm>
            <a:off x="5147301" y="1464600"/>
            <a:ext cx="2724900" cy="37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250" name="Google Shape;250;p26"/>
          <p:cNvSpPr txBox="1">
            <a:spLocks noGrp="1"/>
          </p:cNvSpPr>
          <p:nvPr>
            <p:ph type="subTitle" idx="2"/>
          </p:nvPr>
        </p:nvSpPr>
        <p:spPr>
          <a:xfrm>
            <a:off x="5147301" y="2688900"/>
            <a:ext cx="2724900" cy="37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251" name="Google Shape;251;p26"/>
          <p:cNvSpPr txBox="1">
            <a:spLocks noGrp="1"/>
          </p:cNvSpPr>
          <p:nvPr>
            <p:ph type="subTitle" idx="3"/>
          </p:nvPr>
        </p:nvSpPr>
        <p:spPr>
          <a:xfrm>
            <a:off x="5147293" y="3913200"/>
            <a:ext cx="2724900" cy="3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252" name="Google Shape;252;p26"/>
          <p:cNvSpPr txBox="1">
            <a:spLocks noGrp="1"/>
          </p:cNvSpPr>
          <p:nvPr>
            <p:ph type="title" idx="4" hasCustomPrompt="1"/>
          </p:nvPr>
        </p:nvSpPr>
        <p:spPr>
          <a:xfrm>
            <a:off x="3783426" y="1469400"/>
            <a:ext cx="1287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500" b="1">
                <a:solidFill>
                  <a:schemeClr val="lt1"/>
                </a:solidFill>
              </a:defRPr>
            </a:lvl1pPr>
            <a:lvl2pPr lvl="1" algn="ctr" rtl="0">
              <a:spcBef>
                <a:spcPts val="0"/>
              </a:spcBef>
              <a:spcAft>
                <a:spcPts val="0"/>
              </a:spcAft>
              <a:buSzPts val="3600"/>
              <a:buFont typeface="Anton"/>
              <a:buNone/>
              <a:defRPr sz="3600">
                <a:latin typeface="Anton"/>
                <a:ea typeface="Anton"/>
                <a:cs typeface="Anton"/>
                <a:sym typeface="Anton"/>
              </a:defRPr>
            </a:lvl2pPr>
            <a:lvl3pPr lvl="2" algn="ctr" rtl="0">
              <a:spcBef>
                <a:spcPts val="0"/>
              </a:spcBef>
              <a:spcAft>
                <a:spcPts val="0"/>
              </a:spcAft>
              <a:buSzPts val="3600"/>
              <a:buFont typeface="Anton"/>
              <a:buNone/>
              <a:defRPr sz="3600">
                <a:latin typeface="Anton"/>
                <a:ea typeface="Anton"/>
                <a:cs typeface="Anton"/>
                <a:sym typeface="Anton"/>
              </a:defRPr>
            </a:lvl3pPr>
            <a:lvl4pPr lvl="3" algn="ctr" rtl="0">
              <a:spcBef>
                <a:spcPts val="0"/>
              </a:spcBef>
              <a:spcAft>
                <a:spcPts val="0"/>
              </a:spcAft>
              <a:buSzPts val="3600"/>
              <a:buFont typeface="Anton"/>
              <a:buNone/>
              <a:defRPr sz="3600">
                <a:latin typeface="Anton"/>
                <a:ea typeface="Anton"/>
                <a:cs typeface="Anton"/>
                <a:sym typeface="Anton"/>
              </a:defRPr>
            </a:lvl4pPr>
            <a:lvl5pPr lvl="4" algn="ctr" rtl="0">
              <a:spcBef>
                <a:spcPts val="0"/>
              </a:spcBef>
              <a:spcAft>
                <a:spcPts val="0"/>
              </a:spcAft>
              <a:buSzPts val="3600"/>
              <a:buFont typeface="Anton"/>
              <a:buNone/>
              <a:defRPr sz="3600">
                <a:latin typeface="Anton"/>
                <a:ea typeface="Anton"/>
                <a:cs typeface="Anton"/>
                <a:sym typeface="Anton"/>
              </a:defRPr>
            </a:lvl5pPr>
            <a:lvl6pPr lvl="5" algn="ctr" rtl="0">
              <a:spcBef>
                <a:spcPts val="0"/>
              </a:spcBef>
              <a:spcAft>
                <a:spcPts val="0"/>
              </a:spcAft>
              <a:buSzPts val="3600"/>
              <a:buFont typeface="Anton"/>
              <a:buNone/>
              <a:defRPr sz="3600">
                <a:latin typeface="Anton"/>
                <a:ea typeface="Anton"/>
                <a:cs typeface="Anton"/>
                <a:sym typeface="Anton"/>
              </a:defRPr>
            </a:lvl6pPr>
            <a:lvl7pPr lvl="6" algn="ctr" rtl="0">
              <a:spcBef>
                <a:spcPts val="0"/>
              </a:spcBef>
              <a:spcAft>
                <a:spcPts val="0"/>
              </a:spcAft>
              <a:buSzPts val="3600"/>
              <a:buFont typeface="Anton"/>
              <a:buNone/>
              <a:defRPr sz="3600">
                <a:latin typeface="Anton"/>
                <a:ea typeface="Anton"/>
                <a:cs typeface="Anton"/>
                <a:sym typeface="Anton"/>
              </a:defRPr>
            </a:lvl7pPr>
            <a:lvl8pPr lvl="7" algn="ctr" rtl="0">
              <a:spcBef>
                <a:spcPts val="0"/>
              </a:spcBef>
              <a:spcAft>
                <a:spcPts val="0"/>
              </a:spcAft>
              <a:buSzPts val="3600"/>
              <a:buFont typeface="Anton"/>
              <a:buNone/>
              <a:defRPr sz="3600">
                <a:latin typeface="Anton"/>
                <a:ea typeface="Anton"/>
                <a:cs typeface="Anton"/>
                <a:sym typeface="Anton"/>
              </a:defRPr>
            </a:lvl8pPr>
            <a:lvl9pPr lvl="8" algn="ctr" rtl="0">
              <a:spcBef>
                <a:spcPts val="0"/>
              </a:spcBef>
              <a:spcAft>
                <a:spcPts val="0"/>
              </a:spcAft>
              <a:buSzPts val="3600"/>
              <a:buFont typeface="Anton"/>
              <a:buNone/>
              <a:defRPr sz="3600">
                <a:latin typeface="Anton"/>
                <a:ea typeface="Anton"/>
                <a:cs typeface="Anton"/>
                <a:sym typeface="Anton"/>
              </a:defRPr>
            </a:lvl9pPr>
          </a:lstStyle>
          <a:p>
            <a:r>
              <a:t>xx%</a:t>
            </a:r>
          </a:p>
        </p:txBody>
      </p:sp>
      <p:sp>
        <p:nvSpPr>
          <p:cNvPr id="253" name="Google Shape;253;p26"/>
          <p:cNvSpPr txBox="1">
            <a:spLocks noGrp="1"/>
          </p:cNvSpPr>
          <p:nvPr>
            <p:ph type="title" idx="5" hasCustomPrompt="1"/>
          </p:nvPr>
        </p:nvSpPr>
        <p:spPr>
          <a:xfrm>
            <a:off x="3783406" y="2693700"/>
            <a:ext cx="1287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solidFill>
                  <a:schemeClr val="lt1"/>
                </a:solidFill>
              </a:defRPr>
            </a:lvl1pPr>
            <a:lvl2pPr lvl="1" algn="ctr" rtl="0">
              <a:spcBef>
                <a:spcPts val="0"/>
              </a:spcBef>
              <a:spcAft>
                <a:spcPts val="0"/>
              </a:spcAft>
              <a:buSzPts val="3600"/>
              <a:buFont typeface="Anton"/>
              <a:buNone/>
              <a:defRPr sz="3600">
                <a:latin typeface="Anton"/>
                <a:ea typeface="Anton"/>
                <a:cs typeface="Anton"/>
                <a:sym typeface="Anton"/>
              </a:defRPr>
            </a:lvl2pPr>
            <a:lvl3pPr lvl="2" algn="ctr" rtl="0">
              <a:spcBef>
                <a:spcPts val="0"/>
              </a:spcBef>
              <a:spcAft>
                <a:spcPts val="0"/>
              </a:spcAft>
              <a:buSzPts val="3600"/>
              <a:buFont typeface="Anton"/>
              <a:buNone/>
              <a:defRPr sz="3600">
                <a:latin typeface="Anton"/>
                <a:ea typeface="Anton"/>
                <a:cs typeface="Anton"/>
                <a:sym typeface="Anton"/>
              </a:defRPr>
            </a:lvl3pPr>
            <a:lvl4pPr lvl="3" algn="ctr" rtl="0">
              <a:spcBef>
                <a:spcPts val="0"/>
              </a:spcBef>
              <a:spcAft>
                <a:spcPts val="0"/>
              </a:spcAft>
              <a:buSzPts val="3600"/>
              <a:buFont typeface="Anton"/>
              <a:buNone/>
              <a:defRPr sz="3600">
                <a:latin typeface="Anton"/>
                <a:ea typeface="Anton"/>
                <a:cs typeface="Anton"/>
                <a:sym typeface="Anton"/>
              </a:defRPr>
            </a:lvl4pPr>
            <a:lvl5pPr lvl="4" algn="ctr" rtl="0">
              <a:spcBef>
                <a:spcPts val="0"/>
              </a:spcBef>
              <a:spcAft>
                <a:spcPts val="0"/>
              </a:spcAft>
              <a:buSzPts val="3600"/>
              <a:buFont typeface="Anton"/>
              <a:buNone/>
              <a:defRPr sz="3600">
                <a:latin typeface="Anton"/>
                <a:ea typeface="Anton"/>
                <a:cs typeface="Anton"/>
                <a:sym typeface="Anton"/>
              </a:defRPr>
            </a:lvl5pPr>
            <a:lvl6pPr lvl="5" algn="ctr" rtl="0">
              <a:spcBef>
                <a:spcPts val="0"/>
              </a:spcBef>
              <a:spcAft>
                <a:spcPts val="0"/>
              </a:spcAft>
              <a:buSzPts val="3600"/>
              <a:buFont typeface="Anton"/>
              <a:buNone/>
              <a:defRPr sz="3600">
                <a:latin typeface="Anton"/>
                <a:ea typeface="Anton"/>
                <a:cs typeface="Anton"/>
                <a:sym typeface="Anton"/>
              </a:defRPr>
            </a:lvl6pPr>
            <a:lvl7pPr lvl="6" algn="ctr" rtl="0">
              <a:spcBef>
                <a:spcPts val="0"/>
              </a:spcBef>
              <a:spcAft>
                <a:spcPts val="0"/>
              </a:spcAft>
              <a:buSzPts val="3600"/>
              <a:buFont typeface="Anton"/>
              <a:buNone/>
              <a:defRPr sz="3600">
                <a:latin typeface="Anton"/>
                <a:ea typeface="Anton"/>
                <a:cs typeface="Anton"/>
                <a:sym typeface="Anton"/>
              </a:defRPr>
            </a:lvl7pPr>
            <a:lvl8pPr lvl="7" algn="ctr" rtl="0">
              <a:spcBef>
                <a:spcPts val="0"/>
              </a:spcBef>
              <a:spcAft>
                <a:spcPts val="0"/>
              </a:spcAft>
              <a:buSzPts val="3600"/>
              <a:buFont typeface="Anton"/>
              <a:buNone/>
              <a:defRPr sz="3600">
                <a:latin typeface="Anton"/>
                <a:ea typeface="Anton"/>
                <a:cs typeface="Anton"/>
                <a:sym typeface="Anton"/>
              </a:defRPr>
            </a:lvl8pPr>
            <a:lvl9pPr lvl="8" algn="ctr" rtl="0">
              <a:spcBef>
                <a:spcPts val="0"/>
              </a:spcBef>
              <a:spcAft>
                <a:spcPts val="0"/>
              </a:spcAft>
              <a:buSzPts val="3600"/>
              <a:buFont typeface="Anton"/>
              <a:buNone/>
              <a:defRPr sz="3600">
                <a:latin typeface="Anton"/>
                <a:ea typeface="Anton"/>
                <a:cs typeface="Anton"/>
                <a:sym typeface="Anton"/>
              </a:defRPr>
            </a:lvl9pPr>
          </a:lstStyle>
          <a:p>
            <a:r>
              <a:t>xx%</a:t>
            </a:r>
          </a:p>
        </p:txBody>
      </p:sp>
      <p:sp>
        <p:nvSpPr>
          <p:cNvPr id="254" name="Google Shape;254;p26"/>
          <p:cNvSpPr txBox="1">
            <a:spLocks noGrp="1"/>
          </p:cNvSpPr>
          <p:nvPr>
            <p:ph type="title" idx="6" hasCustomPrompt="1"/>
          </p:nvPr>
        </p:nvSpPr>
        <p:spPr>
          <a:xfrm>
            <a:off x="3783506" y="3918000"/>
            <a:ext cx="1287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7EECE"/>
              </a:buClr>
              <a:buSzPts val="3600"/>
              <a:buNone/>
              <a:defRPr sz="2400" b="1"/>
            </a:lvl1pPr>
            <a:lvl2pPr lvl="1"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algn="ctr" rtl="0">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
        <p:nvSpPr>
          <p:cNvPr id="255" name="Google Shape;255;p26"/>
          <p:cNvSpPr/>
          <p:nvPr/>
        </p:nvSpPr>
        <p:spPr>
          <a:xfrm flipH="1">
            <a:off x="8229600" y="4229096"/>
            <a:ext cx="914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flipH="1">
            <a:off x="8229600" y="3314692"/>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flipH="1">
            <a:off x="8229600" y="2400304"/>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rot="10800000">
            <a:off x="0" y="4"/>
            <a:ext cx="914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10800000">
            <a:off x="0" y="914408"/>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10800000">
            <a:off x="0" y="1828796"/>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766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2">
  <p:cSld name="Numbers and Text 2">
    <p:bg>
      <p:bgPr>
        <a:solidFill>
          <a:schemeClr val="lt1"/>
        </a:solidFill>
        <a:effectLst/>
      </p:bgPr>
    </p:bg>
    <p:spTree>
      <p:nvGrpSpPr>
        <p:cNvPr id="1" name="Shape 179"/>
        <p:cNvGrpSpPr/>
        <p:nvPr/>
      </p:nvGrpSpPr>
      <p:grpSpPr>
        <a:xfrm>
          <a:off x="0" y="0"/>
          <a:ext cx="0" cy="0"/>
          <a:chOff x="0" y="0"/>
          <a:chExt cx="0" cy="0"/>
        </a:xfrm>
      </p:grpSpPr>
      <p:sp>
        <p:nvSpPr>
          <p:cNvPr id="180" name="Google Shape;180;p19"/>
          <p:cNvSpPr txBox="1">
            <a:spLocks noGrp="1"/>
          </p:cNvSpPr>
          <p:nvPr>
            <p:ph type="ctrTitle"/>
          </p:nvPr>
        </p:nvSpPr>
        <p:spPr>
          <a:xfrm>
            <a:off x="1643100" y="372725"/>
            <a:ext cx="5857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sz="2400" b="1"/>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81" name="Google Shape;181;p19"/>
          <p:cNvSpPr txBox="1">
            <a:spLocks noGrp="1"/>
          </p:cNvSpPr>
          <p:nvPr>
            <p:ph type="subTitle" idx="1"/>
          </p:nvPr>
        </p:nvSpPr>
        <p:spPr>
          <a:xfrm>
            <a:off x="1793951" y="1370251"/>
            <a:ext cx="2532900" cy="539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82" name="Google Shape;182;p19"/>
          <p:cNvSpPr txBox="1">
            <a:spLocks noGrp="1"/>
          </p:cNvSpPr>
          <p:nvPr>
            <p:ph type="subTitle" idx="2"/>
          </p:nvPr>
        </p:nvSpPr>
        <p:spPr>
          <a:xfrm>
            <a:off x="1793951" y="2302050"/>
            <a:ext cx="2532900" cy="539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83" name="Google Shape;183;p19"/>
          <p:cNvSpPr txBox="1">
            <a:spLocks noGrp="1"/>
          </p:cNvSpPr>
          <p:nvPr>
            <p:ph type="subTitle" idx="3"/>
          </p:nvPr>
        </p:nvSpPr>
        <p:spPr>
          <a:xfrm>
            <a:off x="1793951" y="3233849"/>
            <a:ext cx="2532900" cy="539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84" name="Google Shape;184;p19"/>
          <p:cNvSpPr/>
          <p:nvPr/>
        </p:nvSpPr>
        <p:spPr>
          <a:xfrm>
            <a:off x="0" y="2571744"/>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0" y="1657356"/>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10800000" flipH="1">
            <a:off x="8229600" y="1657356"/>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10800000" flipH="1">
            <a:off x="8229600" y="2571744"/>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txBox="1">
            <a:spLocks noGrp="1"/>
          </p:cNvSpPr>
          <p:nvPr>
            <p:ph type="title" idx="4" hasCustomPrompt="1"/>
          </p:nvPr>
        </p:nvSpPr>
        <p:spPr>
          <a:xfrm>
            <a:off x="6446149" y="1319851"/>
            <a:ext cx="903900" cy="64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9" name="Google Shape;189;p19"/>
          <p:cNvSpPr txBox="1">
            <a:spLocks noGrp="1"/>
          </p:cNvSpPr>
          <p:nvPr>
            <p:ph type="title" idx="5" hasCustomPrompt="1"/>
          </p:nvPr>
        </p:nvSpPr>
        <p:spPr>
          <a:xfrm>
            <a:off x="6446149" y="2251650"/>
            <a:ext cx="903900" cy="64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0" name="Google Shape;190;p19"/>
          <p:cNvSpPr txBox="1">
            <a:spLocks noGrp="1"/>
          </p:cNvSpPr>
          <p:nvPr>
            <p:ph type="title" idx="6" hasCustomPrompt="1"/>
          </p:nvPr>
        </p:nvSpPr>
        <p:spPr>
          <a:xfrm>
            <a:off x="6446149" y="3183449"/>
            <a:ext cx="903900" cy="64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1614813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p:nvPr/>
        </p:nvSpPr>
        <p:spPr>
          <a:xfrm>
            <a:off x="0" y="-19050"/>
            <a:ext cx="4571700" cy="516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19050"/>
            <a:ext cx="914400" cy="91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ctrTitle"/>
          </p:nvPr>
        </p:nvSpPr>
        <p:spPr>
          <a:xfrm>
            <a:off x="566900" y="1463863"/>
            <a:ext cx="4005000" cy="1607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200"/>
              <a:buNone/>
              <a:defRPr sz="3600" b="1">
                <a:solidFill>
                  <a:schemeClr val="lt1"/>
                </a:solidFill>
                <a:latin typeface="Lexend Exa"/>
                <a:ea typeface="Lexend Exa"/>
                <a:cs typeface="Lexend Exa"/>
                <a:sym typeface="Lexend Exa"/>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29" name="Google Shape;29;p3"/>
          <p:cNvSpPr txBox="1">
            <a:spLocks noGrp="1"/>
          </p:cNvSpPr>
          <p:nvPr>
            <p:ph type="subTitle" idx="1"/>
          </p:nvPr>
        </p:nvSpPr>
        <p:spPr>
          <a:xfrm>
            <a:off x="566900" y="3197838"/>
            <a:ext cx="2252100" cy="4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2800"/>
              <a:buNone/>
              <a:defRPr sz="14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
        <p:cNvGrpSpPr/>
        <p:nvPr/>
      </p:nvGrpSpPr>
      <p:grpSpPr>
        <a:xfrm>
          <a:off x="0" y="0"/>
          <a:ext cx="0" cy="0"/>
          <a:chOff x="0" y="0"/>
          <a:chExt cx="0" cy="0"/>
        </a:xfrm>
      </p:grpSpPr>
      <p:sp>
        <p:nvSpPr>
          <p:cNvPr id="84" name="Google Shape;84;p11"/>
          <p:cNvSpPr/>
          <p:nvPr/>
        </p:nvSpPr>
        <p:spPr>
          <a:xfrm>
            <a:off x="0" y="0"/>
            <a:ext cx="91440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5" y="4228800"/>
            <a:ext cx="91440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0" y="0"/>
            <a:ext cx="914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0" y="4229100"/>
            <a:ext cx="914400" cy="91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8229625" y="0"/>
            <a:ext cx="914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a:off x="0" y="0"/>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8229625" y="422910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a:spLocks noGrp="1"/>
          </p:cNvSpPr>
          <p:nvPr>
            <p:ph type="title"/>
          </p:nvPr>
        </p:nvSpPr>
        <p:spPr>
          <a:xfrm>
            <a:off x="1866900" y="2890763"/>
            <a:ext cx="5410200" cy="28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1400" b="0">
                <a:latin typeface="Roboto"/>
                <a:ea typeface="Roboto"/>
                <a:cs typeface="Roboto"/>
                <a:sym typeface="Roboto"/>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92" name="Google Shape;92;p11"/>
          <p:cNvSpPr txBox="1">
            <a:spLocks noGrp="1"/>
          </p:cNvSpPr>
          <p:nvPr>
            <p:ph type="title" idx="2" hasCustomPrompt="1"/>
          </p:nvPr>
        </p:nvSpPr>
        <p:spPr>
          <a:xfrm>
            <a:off x="1291650" y="1966838"/>
            <a:ext cx="6560700" cy="8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52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01">
  <p:cSld name="TITLE_ONLY_1">
    <p:spTree>
      <p:nvGrpSpPr>
        <p:cNvPr id="1" name="Shape 203"/>
        <p:cNvGrpSpPr/>
        <p:nvPr/>
      </p:nvGrpSpPr>
      <p:grpSpPr>
        <a:xfrm>
          <a:off x="0" y="0"/>
          <a:ext cx="0" cy="0"/>
          <a:chOff x="0" y="0"/>
          <a:chExt cx="0" cy="0"/>
        </a:xfrm>
      </p:grpSpPr>
      <p:sp>
        <p:nvSpPr>
          <p:cNvPr id="204" name="Google Shape;204;p21"/>
          <p:cNvSpPr txBox="1">
            <a:spLocks noGrp="1"/>
          </p:cNvSpPr>
          <p:nvPr>
            <p:ph type="ctrTitle"/>
          </p:nvPr>
        </p:nvSpPr>
        <p:spPr>
          <a:xfrm>
            <a:off x="2238450" y="303150"/>
            <a:ext cx="46671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A2929"/>
              </a:buClr>
              <a:buSzPts val="2400"/>
              <a:buNone/>
              <a:defRPr sz="2400" b="1"/>
            </a:lvl1pPr>
            <a:lvl2pPr lvl="1" rtl="0">
              <a:spcBef>
                <a:spcPts val="0"/>
              </a:spcBef>
              <a:spcAft>
                <a:spcPts val="0"/>
              </a:spcAft>
              <a:buClr>
                <a:srgbClr val="2A2929"/>
              </a:buClr>
              <a:buSzPts val="2400"/>
              <a:buNone/>
              <a:defRPr sz="2400">
                <a:solidFill>
                  <a:srgbClr val="2A2929"/>
                </a:solidFill>
              </a:defRPr>
            </a:lvl2pPr>
            <a:lvl3pPr lvl="2" rtl="0">
              <a:spcBef>
                <a:spcPts val="0"/>
              </a:spcBef>
              <a:spcAft>
                <a:spcPts val="0"/>
              </a:spcAft>
              <a:buClr>
                <a:srgbClr val="2A2929"/>
              </a:buClr>
              <a:buSzPts val="2400"/>
              <a:buNone/>
              <a:defRPr sz="2400">
                <a:solidFill>
                  <a:srgbClr val="2A2929"/>
                </a:solidFill>
              </a:defRPr>
            </a:lvl3pPr>
            <a:lvl4pPr lvl="3" rtl="0">
              <a:spcBef>
                <a:spcPts val="0"/>
              </a:spcBef>
              <a:spcAft>
                <a:spcPts val="0"/>
              </a:spcAft>
              <a:buClr>
                <a:srgbClr val="2A2929"/>
              </a:buClr>
              <a:buSzPts val="2400"/>
              <a:buNone/>
              <a:defRPr sz="2400">
                <a:solidFill>
                  <a:srgbClr val="2A2929"/>
                </a:solidFill>
              </a:defRPr>
            </a:lvl4pPr>
            <a:lvl5pPr lvl="4" rtl="0">
              <a:spcBef>
                <a:spcPts val="0"/>
              </a:spcBef>
              <a:spcAft>
                <a:spcPts val="0"/>
              </a:spcAft>
              <a:buClr>
                <a:srgbClr val="2A2929"/>
              </a:buClr>
              <a:buSzPts val="2400"/>
              <a:buNone/>
              <a:defRPr sz="2400">
                <a:solidFill>
                  <a:srgbClr val="2A2929"/>
                </a:solidFill>
              </a:defRPr>
            </a:lvl5pPr>
            <a:lvl6pPr lvl="5" rtl="0">
              <a:spcBef>
                <a:spcPts val="0"/>
              </a:spcBef>
              <a:spcAft>
                <a:spcPts val="0"/>
              </a:spcAft>
              <a:buClr>
                <a:srgbClr val="2A2929"/>
              </a:buClr>
              <a:buSzPts val="2400"/>
              <a:buNone/>
              <a:defRPr sz="2400">
                <a:solidFill>
                  <a:srgbClr val="2A2929"/>
                </a:solidFill>
              </a:defRPr>
            </a:lvl6pPr>
            <a:lvl7pPr lvl="6" rtl="0">
              <a:spcBef>
                <a:spcPts val="0"/>
              </a:spcBef>
              <a:spcAft>
                <a:spcPts val="0"/>
              </a:spcAft>
              <a:buClr>
                <a:srgbClr val="2A2929"/>
              </a:buClr>
              <a:buSzPts val="2400"/>
              <a:buNone/>
              <a:defRPr sz="2400">
                <a:solidFill>
                  <a:srgbClr val="2A2929"/>
                </a:solidFill>
              </a:defRPr>
            </a:lvl7pPr>
            <a:lvl8pPr lvl="7" rtl="0">
              <a:spcBef>
                <a:spcPts val="0"/>
              </a:spcBef>
              <a:spcAft>
                <a:spcPts val="0"/>
              </a:spcAft>
              <a:buClr>
                <a:srgbClr val="2A2929"/>
              </a:buClr>
              <a:buSzPts val="2400"/>
              <a:buNone/>
              <a:defRPr sz="2400">
                <a:solidFill>
                  <a:srgbClr val="2A2929"/>
                </a:solidFill>
              </a:defRPr>
            </a:lvl8pPr>
            <a:lvl9pPr lvl="8" rtl="0">
              <a:spcBef>
                <a:spcPts val="0"/>
              </a:spcBef>
              <a:spcAft>
                <a:spcPts val="0"/>
              </a:spcAft>
              <a:buClr>
                <a:srgbClr val="2A2929"/>
              </a:buClr>
              <a:buSzPts val="2400"/>
              <a:buNone/>
              <a:defRPr sz="2400">
                <a:solidFill>
                  <a:srgbClr val="2A2929"/>
                </a:solidFill>
              </a:defRPr>
            </a:lvl9pPr>
          </a:lstStyle>
          <a:p>
            <a:endParaRPr/>
          </a:p>
        </p:txBody>
      </p:sp>
      <p:sp>
        <p:nvSpPr>
          <p:cNvPr id="205" name="Google Shape;205;p21"/>
          <p:cNvSpPr/>
          <p:nvPr/>
        </p:nvSpPr>
        <p:spPr>
          <a:xfrm>
            <a:off x="0" y="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8229600" y="0"/>
            <a:ext cx="914400" cy="914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10800000" flipH="1">
            <a:off x="4114800" y="4229100"/>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5">
  <p:cSld name="TITLE_ONLY_3_2">
    <p:bg>
      <p:bgPr>
        <a:solidFill>
          <a:schemeClr val="lt1"/>
        </a:solidFill>
        <a:effectLst/>
      </p:bgPr>
    </p:bg>
    <p:spTree>
      <p:nvGrpSpPr>
        <p:cNvPr id="1" name="Shape 221"/>
        <p:cNvGrpSpPr/>
        <p:nvPr/>
      </p:nvGrpSpPr>
      <p:grpSpPr>
        <a:xfrm>
          <a:off x="0" y="0"/>
          <a:ext cx="0" cy="0"/>
          <a:chOff x="0" y="0"/>
          <a:chExt cx="0" cy="0"/>
        </a:xfrm>
      </p:grpSpPr>
      <p:sp>
        <p:nvSpPr>
          <p:cNvPr id="222" name="Google Shape;222;p23"/>
          <p:cNvSpPr txBox="1">
            <a:spLocks noGrp="1"/>
          </p:cNvSpPr>
          <p:nvPr>
            <p:ph type="ctrTitle"/>
          </p:nvPr>
        </p:nvSpPr>
        <p:spPr>
          <a:xfrm>
            <a:off x="1643100" y="291725"/>
            <a:ext cx="5857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sz="2400" b="1"/>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23" name="Google Shape;223;p23"/>
          <p:cNvSpPr/>
          <p:nvPr/>
        </p:nvSpPr>
        <p:spPr>
          <a:xfrm flipH="1">
            <a:off x="8229600" y="422910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10800000">
            <a:off x="0" y="0"/>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txBox="1">
            <a:spLocks noGrp="1"/>
          </p:cNvSpPr>
          <p:nvPr>
            <p:ph type="subTitle" idx="1"/>
          </p:nvPr>
        </p:nvSpPr>
        <p:spPr>
          <a:xfrm>
            <a:off x="3657600" y="1275386"/>
            <a:ext cx="14631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Josefin Sans"/>
              <a:buNone/>
              <a:defRPr sz="1600" b="1">
                <a:solidFill>
                  <a:schemeClr val="dk1"/>
                </a:solidFill>
                <a:latin typeface="Lexend Exa"/>
                <a:ea typeface="Lexend Exa"/>
                <a:cs typeface="Lexend Exa"/>
                <a:sym typeface="Lexend Exa"/>
              </a:defRPr>
            </a:lvl1pPr>
            <a:lvl2pPr lvl="1"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a:endParaRPr/>
          </a:p>
        </p:txBody>
      </p:sp>
      <p:sp>
        <p:nvSpPr>
          <p:cNvPr id="226" name="Google Shape;226;p23"/>
          <p:cNvSpPr txBox="1">
            <a:spLocks noGrp="1"/>
          </p:cNvSpPr>
          <p:nvPr>
            <p:ph type="subTitle" idx="2"/>
          </p:nvPr>
        </p:nvSpPr>
        <p:spPr>
          <a:xfrm>
            <a:off x="3657600" y="1641064"/>
            <a:ext cx="25329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227" name="Google Shape;227;p23"/>
          <p:cNvSpPr txBox="1">
            <a:spLocks noGrp="1"/>
          </p:cNvSpPr>
          <p:nvPr>
            <p:ph type="subTitle" idx="3"/>
          </p:nvPr>
        </p:nvSpPr>
        <p:spPr>
          <a:xfrm>
            <a:off x="3657600" y="2499687"/>
            <a:ext cx="14631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Josefin Sans"/>
              <a:buNone/>
              <a:defRPr sz="1600" b="1">
                <a:solidFill>
                  <a:schemeClr val="dk1"/>
                </a:solidFill>
                <a:latin typeface="Lexend Exa"/>
                <a:ea typeface="Lexend Exa"/>
                <a:cs typeface="Lexend Exa"/>
                <a:sym typeface="Lexend Exa"/>
              </a:defRPr>
            </a:lvl1pPr>
            <a:lvl2pPr lvl="1"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a:endParaRPr/>
          </a:p>
        </p:txBody>
      </p:sp>
      <p:sp>
        <p:nvSpPr>
          <p:cNvPr id="228" name="Google Shape;228;p23"/>
          <p:cNvSpPr txBox="1">
            <a:spLocks noGrp="1"/>
          </p:cNvSpPr>
          <p:nvPr>
            <p:ph type="subTitle" idx="4"/>
          </p:nvPr>
        </p:nvSpPr>
        <p:spPr>
          <a:xfrm>
            <a:off x="3657600" y="2865364"/>
            <a:ext cx="25329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229" name="Google Shape;229;p23"/>
          <p:cNvSpPr txBox="1">
            <a:spLocks noGrp="1"/>
          </p:cNvSpPr>
          <p:nvPr>
            <p:ph type="subTitle" idx="5"/>
          </p:nvPr>
        </p:nvSpPr>
        <p:spPr>
          <a:xfrm>
            <a:off x="3657600" y="3723987"/>
            <a:ext cx="14631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Josefin Sans"/>
              <a:buNone/>
              <a:defRPr sz="1600" b="1">
                <a:solidFill>
                  <a:schemeClr val="dk1"/>
                </a:solidFill>
                <a:latin typeface="Lexend Exa"/>
                <a:ea typeface="Lexend Exa"/>
                <a:cs typeface="Lexend Exa"/>
                <a:sym typeface="Lexend Exa"/>
              </a:defRPr>
            </a:lvl1pPr>
            <a:lvl2pPr lvl="1"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a:endParaRPr/>
          </a:p>
        </p:txBody>
      </p:sp>
      <p:sp>
        <p:nvSpPr>
          <p:cNvPr id="230" name="Google Shape;230;p23"/>
          <p:cNvSpPr txBox="1">
            <a:spLocks noGrp="1"/>
          </p:cNvSpPr>
          <p:nvPr>
            <p:ph type="subTitle" idx="6"/>
          </p:nvPr>
        </p:nvSpPr>
        <p:spPr>
          <a:xfrm>
            <a:off x="3657600" y="4089664"/>
            <a:ext cx="25329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TITLE_ONLY_3">
    <p:spTree>
      <p:nvGrpSpPr>
        <p:cNvPr id="1" name="Shape 261"/>
        <p:cNvGrpSpPr/>
        <p:nvPr/>
      </p:nvGrpSpPr>
      <p:grpSpPr>
        <a:xfrm>
          <a:off x="0" y="0"/>
          <a:ext cx="0" cy="0"/>
          <a:chOff x="0" y="0"/>
          <a:chExt cx="0" cy="0"/>
        </a:xfrm>
      </p:grpSpPr>
      <p:sp>
        <p:nvSpPr>
          <p:cNvPr id="262" name="Google Shape;262;p27"/>
          <p:cNvSpPr/>
          <p:nvPr/>
        </p:nvSpPr>
        <p:spPr>
          <a:xfrm>
            <a:off x="0" y="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914400" y="0"/>
            <a:ext cx="914400" cy="914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rot="10800000" flipH="1">
            <a:off x="7315200" y="4229100"/>
            <a:ext cx="914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0800000" flipH="1">
            <a:off x="8229600" y="4229100"/>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TITLE_ONLY_3_3">
    <p:bg>
      <p:bgPr>
        <a:solidFill>
          <a:schemeClr val="lt2"/>
        </a:solidFill>
        <a:effectLst/>
      </p:bgPr>
    </p:bg>
    <p:spTree>
      <p:nvGrpSpPr>
        <p:cNvPr id="1" name="Shape 266"/>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2238450" y="303150"/>
            <a:ext cx="46671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A2929"/>
              </a:buClr>
              <a:buSzPts val="2400"/>
              <a:buNone/>
              <a:defRPr sz="2400" b="1"/>
            </a:lvl1pPr>
            <a:lvl2pPr lvl="1" rtl="0">
              <a:spcBef>
                <a:spcPts val="0"/>
              </a:spcBef>
              <a:spcAft>
                <a:spcPts val="0"/>
              </a:spcAft>
              <a:buClr>
                <a:srgbClr val="2A2929"/>
              </a:buClr>
              <a:buSzPts val="2400"/>
              <a:buNone/>
              <a:defRPr sz="2400">
                <a:solidFill>
                  <a:srgbClr val="2A2929"/>
                </a:solidFill>
              </a:defRPr>
            </a:lvl2pPr>
            <a:lvl3pPr lvl="2" rtl="0">
              <a:spcBef>
                <a:spcPts val="0"/>
              </a:spcBef>
              <a:spcAft>
                <a:spcPts val="0"/>
              </a:spcAft>
              <a:buClr>
                <a:srgbClr val="2A2929"/>
              </a:buClr>
              <a:buSzPts val="2400"/>
              <a:buNone/>
              <a:defRPr sz="2400">
                <a:solidFill>
                  <a:srgbClr val="2A2929"/>
                </a:solidFill>
              </a:defRPr>
            </a:lvl3pPr>
            <a:lvl4pPr lvl="3" rtl="0">
              <a:spcBef>
                <a:spcPts val="0"/>
              </a:spcBef>
              <a:spcAft>
                <a:spcPts val="0"/>
              </a:spcAft>
              <a:buClr>
                <a:srgbClr val="2A2929"/>
              </a:buClr>
              <a:buSzPts val="2400"/>
              <a:buNone/>
              <a:defRPr sz="2400">
                <a:solidFill>
                  <a:srgbClr val="2A2929"/>
                </a:solidFill>
              </a:defRPr>
            </a:lvl4pPr>
            <a:lvl5pPr lvl="4" rtl="0">
              <a:spcBef>
                <a:spcPts val="0"/>
              </a:spcBef>
              <a:spcAft>
                <a:spcPts val="0"/>
              </a:spcAft>
              <a:buClr>
                <a:srgbClr val="2A2929"/>
              </a:buClr>
              <a:buSzPts val="2400"/>
              <a:buNone/>
              <a:defRPr sz="2400">
                <a:solidFill>
                  <a:srgbClr val="2A2929"/>
                </a:solidFill>
              </a:defRPr>
            </a:lvl5pPr>
            <a:lvl6pPr lvl="5" rtl="0">
              <a:spcBef>
                <a:spcPts val="0"/>
              </a:spcBef>
              <a:spcAft>
                <a:spcPts val="0"/>
              </a:spcAft>
              <a:buClr>
                <a:srgbClr val="2A2929"/>
              </a:buClr>
              <a:buSzPts val="2400"/>
              <a:buNone/>
              <a:defRPr sz="2400">
                <a:solidFill>
                  <a:srgbClr val="2A2929"/>
                </a:solidFill>
              </a:defRPr>
            </a:lvl6pPr>
            <a:lvl7pPr lvl="6" rtl="0">
              <a:spcBef>
                <a:spcPts val="0"/>
              </a:spcBef>
              <a:spcAft>
                <a:spcPts val="0"/>
              </a:spcAft>
              <a:buClr>
                <a:srgbClr val="2A2929"/>
              </a:buClr>
              <a:buSzPts val="2400"/>
              <a:buNone/>
              <a:defRPr sz="2400">
                <a:solidFill>
                  <a:srgbClr val="2A2929"/>
                </a:solidFill>
              </a:defRPr>
            </a:lvl7pPr>
            <a:lvl8pPr lvl="7" rtl="0">
              <a:spcBef>
                <a:spcPts val="0"/>
              </a:spcBef>
              <a:spcAft>
                <a:spcPts val="0"/>
              </a:spcAft>
              <a:buClr>
                <a:srgbClr val="2A2929"/>
              </a:buClr>
              <a:buSzPts val="2400"/>
              <a:buNone/>
              <a:defRPr sz="2400">
                <a:solidFill>
                  <a:srgbClr val="2A2929"/>
                </a:solidFill>
              </a:defRPr>
            </a:lvl8pPr>
            <a:lvl9pPr lvl="8" rtl="0">
              <a:spcBef>
                <a:spcPts val="0"/>
              </a:spcBef>
              <a:spcAft>
                <a:spcPts val="0"/>
              </a:spcAft>
              <a:buClr>
                <a:srgbClr val="2A2929"/>
              </a:buClr>
              <a:buSzPts val="2400"/>
              <a:buNone/>
              <a:defRPr sz="2400">
                <a:solidFill>
                  <a:srgbClr val="2A2929"/>
                </a:solidFill>
              </a:defRPr>
            </a:lvl9pPr>
          </a:lstStyle>
          <a:p>
            <a:endParaRPr/>
          </a:p>
        </p:txBody>
      </p:sp>
      <p:sp>
        <p:nvSpPr>
          <p:cNvPr id="48" name="Google Shape;48;p6"/>
          <p:cNvSpPr/>
          <p:nvPr/>
        </p:nvSpPr>
        <p:spPr>
          <a:xfrm>
            <a:off x="0" y="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914400" y="0"/>
            <a:ext cx="914400" cy="914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flipH="1">
            <a:off x="7315200" y="4229100"/>
            <a:ext cx="9144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flipH="1">
            <a:off x="8229600" y="4229100"/>
            <a:ext cx="9144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1"/>
        </a:solidFill>
        <a:effectLst/>
      </p:bgPr>
    </p:bg>
    <p:spTree>
      <p:nvGrpSpPr>
        <p:cNvPr id="1" name="Shape 131"/>
        <p:cNvGrpSpPr/>
        <p:nvPr/>
      </p:nvGrpSpPr>
      <p:grpSpPr>
        <a:xfrm>
          <a:off x="0" y="0"/>
          <a:ext cx="0" cy="0"/>
          <a:chOff x="0" y="0"/>
          <a:chExt cx="0" cy="0"/>
        </a:xfrm>
      </p:grpSpPr>
      <p:sp>
        <p:nvSpPr>
          <p:cNvPr id="132" name="Google Shape;132;p15"/>
          <p:cNvSpPr txBox="1">
            <a:spLocks noGrp="1"/>
          </p:cNvSpPr>
          <p:nvPr>
            <p:ph type="subTitle" idx="1"/>
          </p:nvPr>
        </p:nvSpPr>
        <p:spPr>
          <a:xfrm>
            <a:off x="2059669" y="1432898"/>
            <a:ext cx="1463100" cy="36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200"/>
              <a:buFont typeface="Josefin Sans"/>
              <a:buNone/>
              <a:defRPr sz="1600" b="1">
                <a:solidFill>
                  <a:schemeClr val="dk1"/>
                </a:solidFill>
                <a:latin typeface="Lexend Exa"/>
                <a:ea typeface="Lexend Exa"/>
                <a:cs typeface="Lexend Exa"/>
                <a:sym typeface="Lexend Exa"/>
              </a:defRPr>
            </a:lvl1pPr>
            <a:lvl2pPr lvl="1"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a:endParaRPr/>
          </a:p>
        </p:txBody>
      </p:sp>
      <p:sp>
        <p:nvSpPr>
          <p:cNvPr id="133" name="Google Shape;133;p15"/>
          <p:cNvSpPr txBox="1">
            <a:spLocks noGrp="1"/>
          </p:cNvSpPr>
          <p:nvPr>
            <p:ph type="subTitle" idx="2"/>
          </p:nvPr>
        </p:nvSpPr>
        <p:spPr>
          <a:xfrm>
            <a:off x="988669" y="1798576"/>
            <a:ext cx="2532900" cy="539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34" name="Google Shape;134;p15"/>
          <p:cNvSpPr txBox="1">
            <a:spLocks noGrp="1"/>
          </p:cNvSpPr>
          <p:nvPr>
            <p:ph type="subTitle" idx="3"/>
          </p:nvPr>
        </p:nvSpPr>
        <p:spPr>
          <a:xfrm>
            <a:off x="5621231" y="1432898"/>
            <a:ext cx="14631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Josefin Sans"/>
              <a:buNone/>
              <a:defRPr sz="1600" b="1">
                <a:solidFill>
                  <a:schemeClr val="dk1"/>
                </a:solidFill>
                <a:latin typeface="Lexend Exa"/>
                <a:ea typeface="Lexend Exa"/>
                <a:cs typeface="Lexend Exa"/>
                <a:sym typeface="Lexend Exa"/>
              </a:defRPr>
            </a:lvl1pPr>
            <a:lvl2pPr lvl="1"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a:endParaRPr/>
          </a:p>
        </p:txBody>
      </p:sp>
      <p:sp>
        <p:nvSpPr>
          <p:cNvPr id="135" name="Google Shape;135;p15"/>
          <p:cNvSpPr txBox="1">
            <a:spLocks noGrp="1"/>
          </p:cNvSpPr>
          <p:nvPr>
            <p:ph type="subTitle" idx="4"/>
          </p:nvPr>
        </p:nvSpPr>
        <p:spPr>
          <a:xfrm>
            <a:off x="5620031" y="1798575"/>
            <a:ext cx="25353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36" name="Google Shape;136;p15"/>
          <p:cNvSpPr txBox="1">
            <a:spLocks noGrp="1"/>
          </p:cNvSpPr>
          <p:nvPr>
            <p:ph type="subTitle" idx="5"/>
          </p:nvPr>
        </p:nvSpPr>
        <p:spPr>
          <a:xfrm>
            <a:off x="2059069" y="2814737"/>
            <a:ext cx="1463100" cy="36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200"/>
              <a:buFont typeface="Josefin Sans"/>
              <a:buNone/>
              <a:defRPr sz="1600" b="1">
                <a:solidFill>
                  <a:schemeClr val="dk1"/>
                </a:solidFill>
                <a:latin typeface="Lexend Exa"/>
                <a:ea typeface="Lexend Exa"/>
                <a:cs typeface="Lexend Exa"/>
                <a:sym typeface="Lexend Exa"/>
              </a:defRPr>
            </a:lvl1pPr>
            <a:lvl2pPr lvl="1"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a:endParaRPr/>
          </a:p>
        </p:txBody>
      </p:sp>
      <p:sp>
        <p:nvSpPr>
          <p:cNvPr id="137" name="Google Shape;137;p15"/>
          <p:cNvSpPr txBox="1">
            <a:spLocks noGrp="1"/>
          </p:cNvSpPr>
          <p:nvPr>
            <p:ph type="subTitle" idx="6"/>
          </p:nvPr>
        </p:nvSpPr>
        <p:spPr>
          <a:xfrm>
            <a:off x="989269" y="3180414"/>
            <a:ext cx="2532900" cy="539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38" name="Google Shape;138;p15"/>
          <p:cNvSpPr txBox="1">
            <a:spLocks noGrp="1"/>
          </p:cNvSpPr>
          <p:nvPr>
            <p:ph type="subTitle" idx="7"/>
          </p:nvPr>
        </p:nvSpPr>
        <p:spPr>
          <a:xfrm>
            <a:off x="5621831" y="2814720"/>
            <a:ext cx="14631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Josefin Sans"/>
              <a:buNone/>
              <a:defRPr sz="1600" b="1">
                <a:solidFill>
                  <a:schemeClr val="dk1"/>
                </a:solidFill>
                <a:latin typeface="Lexend Exa"/>
                <a:ea typeface="Lexend Exa"/>
                <a:cs typeface="Lexend Exa"/>
                <a:sym typeface="Lexend Exa"/>
              </a:defRPr>
            </a:lvl1pPr>
            <a:lvl2pPr lvl="1"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a:endParaRPr/>
          </a:p>
        </p:txBody>
      </p:sp>
      <p:sp>
        <p:nvSpPr>
          <p:cNvPr id="139" name="Google Shape;139;p15"/>
          <p:cNvSpPr txBox="1">
            <a:spLocks noGrp="1"/>
          </p:cNvSpPr>
          <p:nvPr>
            <p:ph type="subTitle" idx="8"/>
          </p:nvPr>
        </p:nvSpPr>
        <p:spPr>
          <a:xfrm>
            <a:off x="5621831" y="3180402"/>
            <a:ext cx="25329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40" name="Google Shape;140;p15"/>
          <p:cNvSpPr txBox="1">
            <a:spLocks noGrp="1"/>
          </p:cNvSpPr>
          <p:nvPr>
            <p:ph type="ctrTitle"/>
          </p:nvPr>
        </p:nvSpPr>
        <p:spPr>
          <a:xfrm>
            <a:off x="2593550" y="303150"/>
            <a:ext cx="3957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A2929"/>
              </a:buClr>
              <a:buSzPts val="2400"/>
              <a:buNone/>
              <a:defRPr sz="2400"/>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41" name="Google Shape;141;p15"/>
          <p:cNvSpPr/>
          <p:nvPr/>
        </p:nvSpPr>
        <p:spPr>
          <a:xfrm>
            <a:off x="25" y="4228800"/>
            <a:ext cx="91440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0" y="4229100"/>
            <a:ext cx="914400" cy="914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8229625" y="422910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83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exend Exa"/>
              <a:buNone/>
              <a:defRPr sz="2800" b="1">
                <a:solidFill>
                  <a:schemeClr val="dk1"/>
                </a:solidFill>
                <a:latin typeface="Lexend Exa"/>
                <a:ea typeface="Lexend Exa"/>
                <a:cs typeface="Lexend Exa"/>
                <a:sym typeface="Lexend Ex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7" r:id="rId3"/>
    <p:sldLayoutId id="2147483667" r:id="rId4"/>
    <p:sldLayoutId id="2147483669" r:id="rId5"/>
    <p:sldLayoutId id="2147483673" r:id="rId6"/>
    <p:sldLayoutId id="2147483674" r:id="rId7"/>
    <p:sldLayoutId id="2147483677" r:id="rId8"/>
    <p:sldLayoutId id="2147483678" r:id="rId9"/>
    <p:sldLayoutId id="2147483679" r:id="rId10"/>
    <p:sldLayoutId id="2147483680"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2">
          <p15:clr>
            <a:srgbClr val="EA4335"/>
          </p15:clr>
        </p15:guide>
        <p15:guide id="3" pos="5310">
          <p15:clr>
            <a:srgbClr val="EA4335"/>
          </p15:clr>
        </p15:guide>
        <p15:guide id="4" pos="2880">
          <p15:clr>
            <a:srgbClr val="EA4335"/>
          </p15:clr>
        </p15:guide>
        <p15:guide id="5" orient="horz" pos="2878">
          <p15:clr>
            <a:srgbClr val="EA4335"/>
          </p15:clr>
        </p15:guide>
        <p15:guide id="6" orient="horz" pos="1620">
          <p15:clr>
            <a:srgbClr val="EA4335"/>
          </p15:clr>
        </p15:guide>
        <p15:guide id="7" pos="1665">
          <p15:clr>
            <a:srgbClr val="EA4335"/>
          </p15:clr>
        </p15:guide>
        <p15:guide id="8" pos="409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nsing-my-home.github.io/Project-Website/"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80" name="Google Shape;280;p31"/>
          <p:cNvSpPr txBox="1">
            <a:spLocks noGrp="1"/>
          </p:cNvSpPr>
          <p:nvPr>
            <p:ph type="subTitle" idx="1"/>
          </p:nvPr>
        </p:nvSpPr>
        <p:spPr>
          <a:xfrm>
            <a:off x="928006" y="2898389"/>
            <a:ext cx="4848325" cy="365700"/>
          </a:xfrm>
          <a:prstGeom prst="rect">
            <a:avLst/>
          </a:prstGeom>
        </p:spPr>
        <p:txBody>
          <a:bodyPr spcFirstLastPara="1" wrap="square" lIns="91425" tIns="91425" rIns="91425" bIns="91425" anchor="ctr" anchorCtr="0">
            <a:noAutofit/>
          </a:bodyPr>
          <a:lstStyle/>
          <a:p>
            <a:pPr marL="0" indent="0" algn="l"/>
            <a:r>
              <a:rPr lang="pt-PT" sz="1800" b="1">
                <a:latin typeface="Calibri" panose="020F0502020204030204" pitchFamily="34" charset="0"/>
                <a:cs typeface="Calibri" panose="020F0502020204030204" pitchFamily="34" charset="0"/>
              </a:rPr>
              <a:t>Projeto em Informática – </a:t>
            </a:r>
            <a:r>
              <a:rPr lang="pt-PT" sz="1800" b="1" err="1">
                <a:latin typeface="Calibri" panose="020F0502020204030204" pitchFamily="34" charset="0"/>
                <a:cs typeface="Calibri" panose="020F0502020204030204" pitchFamily="34" charset="0"/>
              </a:rPr>
              <a:t>Sensing</a:t>
            </a:r>
            <a:r>
              <a:rPr lang="pt-PT" sz="1800" b="1">
                <a:latin typeface="Calibri" panose="020F0502020204030204" pitchFamily="34" charset="0"/>
                <a:cs typeface="Calibri" panose="020F0502020204030204" pitchFamily="34" charset="0"/>
              </a:rPr>
              <a:t> </a:t>
            </a:r>
            <a:r>
              <a:rPr lang="pt-PT" sz="1800" b="1" err="1">
                <a:latin typeface="Calibri" panose="020F0502020204030204" pitchFamily="34" charset="0"/>
                <a:cs typeface="Calibri" panose="020F0502020204030204" pitchFamily="34" charset="0"/>
              </a:rPr>
              <a:t>My</a:t>
            </a:r>
            <a:r>
              <a:rPr lang="pt-PT" sz="1800" b="1">
                <a:latin typeface="Calibri" panose="020F0502020204030204" pitchFamily="34" charset="0"/>
                <a:cs typeface="Calibri" panose="020F0502020204030204" pitchFamily="34" charset="0"/>
              </a:rPr>
              <a:t> </a:t>
            </a:r>
            <a:r>
              <a:rPr lang="pt-PT" sz="1800" b="1" err="1">
                <a:latin typeface="Calibri" panose="020F0502020204030204" pitchFamily="34" charset="0"/>
                <a:cs typeface="Calibri" panose="020F0502020204030204" pitchFamily="34" charset="0"/>
              </a:rPr>
              <a:t>Home</a:t>
            </a:r>
            <a:r>
              <a:rPr lang="pt-PT" sz="1800" b="1">
                <a:latin typeface="Calibri" panose="020F0502020204030204" pitchFamily="34" charset="0"/>
                <a:cs typeface="Calibri" panose="020F0502020204030204" pitchFamily="34" charset="0"/>
              </a:rPr>
              <a:t> </a:t>
            </a:r>
          </a:p>
          <a:p>
            <a:pPr marL="0" indent="0" algn="l"/>
            <a:r>
              <a:rPr lang="pt-PT" sz="1800" b="1">
                <a:latin typeface="Calibri" panose="020F0502020204030204" pitchFamily="34" charset="0"/>
                <a:cs typeface="Calibri" panose="020F0502020204030204" pitchFamily="34" charset="0"/>
              </a:rPr>
              <a:t>Licenciatura em Engenharia Informática</a:t>
            </a:r>
          </a:p>
          <a:p>
            <a:pPr marL="0" indent="0" algn="l"/>
            <a:r>
              <a:rPr lang="pt-PT" sz="1400" b="1">
                <a:latin typeface="Calibri" panose="020F0502020204030204" pitchFamily="34" charset="0"/>
                <a:cs typeface="Calibri" panose="020F0502020204030204" pitchFamily="34" charset="0"/>
              </a:rPr>
              <a:t>Grupo 5</a:t>
            </a:r>
            <a:endParaRPr lang="pt-PT" sz="1200" b="1">
              <a:latin typeface="Calibri" panose="020F0502020204030204" pitchFamily="34" charset="0"/>
              <a:cs typeface="Calibri" panose="020F0502020204030204" pitchFamily="34" charset="0"/>
            </a:endParaRPr>
          </a:p>
        </p:txBody>
      </p:sp>
      <p:sp>
        <p:nvSpPr>
          <p:cNvPr id="279" name="Google Shape;279;p31"/>
          <p:cNvSpPr txBox="1">
            <a:spLocks noGrp="1"/>
          </p:cNvSpPr>
          <p:nvPr>
            <p:ph type="ctrTitle"/>
          </p:nvPr>
        </p:nvSpPr>
        <p:spPr>
          <a:xfrm>
            <a:off x="2398666" y="936722"/>
            <a:ext cx="5816400" cy="15495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sz="6000">
                <a:latin typeface="Roboto Black" panose="020B0604020202020204" pitchFamily="2" charset="0"/>
                <a:ea typeface="Roboto Black" panose="020B0604020202020204" pitchFamily="2" charset="0"/>
                <a:cs typeface="Roboto Black" panose="020B0604020202020204" pitchFamily="2" charset="0"/>
              </a:rPr>
              <a:t>Grow Mate</a:t>
            </a:r>
          </a:p>
        </p:txBody>
      </p:sp>
      <p:pic>
        <p:nvPicPr>
          <p:cNvPr id="3" name="Picture 3" descr="Icon&#10;&#10;Description automatically generated">
            <a:extLst>
              <a:ext uri="{FF2B5EF4-FFF2-40B4-BE49-F238E27FC236}">
                <a16:creationId xmlns:a16="http://schemas.microsoft.com/office/drawing/2014/main" id="{D514A13B-6E11-A91B-B7BA-25F317E993AA}"/>
              </a:ext>
            </a:extLst>
          </p:cNvPr>
          <p:cNvPicPr>
            <a:picLocks noChangeAspect="1"/>
          </p:cNvPicPr>
          <p:nvPr/>
        </p:nvPicPr>
        <p:blipFill rotWithShape="1">
          <a:blip r:embed="rId3"/>
          <a:srcRect t="-149" r="46734" b="549"/>
          <a:stretch/>
        </p:blipFill>
        <p:spPr>
          <a:xfrm>
            <a:off x="1138686" y="737169"/>
            <a:ext cx="1139556" cy="19486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13" name="Google Shape;413;p46"/>
          <p:cNvSpPr txBox="1">
            <a:spLocks noGrp="1"/>
          </p:cNvSpPr>
          <p:nvPr>
            <p:ph type="ctrTitle"/>
          </p:nvPr>
        </p:nvSpPr>
        <p:spPr>
          <a:xfrm>
            <a:off x="2135615" y="326636"/>
            <a:ext cx="4872776" cy="577800"/>
          </a:xfrm>
          <a:prstGeom prst="rect">
            <a:avLst/>
          </a:prstGeom>
        </p:spPr>
        <p:txBody>
          <a:bodyPr spcFirstLastPara="1" wrap="square" lIns="91425" tIns="91425" rIns="91425" bIns="91425" anchor="t" anchorCtr="0">
            <a:noAutofit/>
          </a:bodyPr>
          <a:lstStyle/>
          <a:p>
            <a:r>
              <a:rPr lang="pt-PT" err="1"/>
              <a:t>Related</a:t>
            </a:r>
            <a:r>
              <a:rPr lang="pt-PT"/>
              <a:t> </a:t>
            </a:r>
            <a:r>
              <a:rPr lang="pt-PT" err="1"/>
              <a:t>Work</a:t>
            </a:r>
            <a:endParaRPr lang="en-US"/>
          </a:p>
          <a:p>
            <a:pPr marL="0" lvl="0" indent="0" algn="ctr" rtl="0">
              <a:spcBef>
                <a:spcPts val="0"/>
              </a:spcBef>
              <a:spcAft>
                <a:spcPts val="0"/>
              </a:spcAft>
              <a:buNone/>
            </a:pPr>
            <a:endParaRPr/>
          </a:p>
        </p:txBody>
      </p:sp>
      <p:sp>
        <p:nvSpPr>
          <p:cNvPr id="3" name="Subtitle 2">
            <a:extLst>
              <a:ext uri="{FF2B5EF4-FFF2-40B4-BE49-F238E27FC236}">
                <a16:creationId xmlns:a16="http://schemas.microsoft.com/office/drawing/2014/main" id="{55CD42B0-5A62-70FD-D4D1-02363DFD06A7}"/>
              </a:ext>
            </a:extLst>
          </p:cNvPr>
          <p:cNvSpPr>
            <a:spLocks noGrp="1"/>
          </p:cNvSpPr>
          <p:nvPr>
            <p:ph type="subTitle" idx="1"/>
          </p:nvPr>
        </p:nvSpPr>
        <p:spPr>
          <a:xfrm>
            <a:off x="3414045" y="1945139"/>
            <a:ext cx="735025" cy="365700"/>
          </a:xfrm>
        </p:spPr>
        <p:txBody>
          <a:bodyPr/>
          <a:lstStyle/>
          <a:p>
            <a:r>
              <a:rPr lang="en-US">
                <a:solidFill>
                  <a:schemeClr val="bg1"/>
                </a:solidFill>
              </a:rPr>
              <a:t>#1</a:t>
            </a:r>
          </a:p>
        </p:txBody>
      </p:sp>
      <p:sp>
        <p:nvSpPr>
          <p:cNvPr id="11" name="Subtitle 2">
            <a:extLst>
              <a:ext uri="{FF2B5EF4-FFF2-40B4-BE49-F238E27FC236}">
                <a16:creationId xmlns:a16="http://schemas.microsoft.com/office/drawing/2014/main" id="{5F30D67D-5943-4849-A207-BC31D45B40B1}"/>
              </a:ext>
            </a:extLst>
          </p:cNvPr>
          <p:cNvSpPr txBox="1">
            <a:spLocks/>
          </p:cNvSpPr>
          <p:nvPr/>
        </p:nvSpPr>
        <p:spPr>
          <a:xfrm>
            <a:off x="5138070" y="1932917"/>
            <a:ext cx="73502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200"/>
              <a:buFont typeface="Josefin Sans"/>
              <a:buNone/>
              <a:defRPr sz="1600" b="1" i="0" u="none" strike="noStrike" cap="none">
                <a:solidFill>
                  <a:schemeClr val="dk1"/>
                </a:solidFill>
                <a:latin typeface="Lexend Exa"/>
                <a:ea typeface="Lexend Exa"/>
                <a:cs typeface="Lexend Exa"/>
                <a:sym typeface="Lexend Exa"/>
              </a:defRPr>
            </a:lvl1pPr>
            <a:lvl2pPr marL="914400" marR="0" lvl="1"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2pPr>
            <a:lvl3pPr marL="1371600" marR="0" lvl="2"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3pPr>
            <a:lvl4pPr marL="1828800" marR="0" lvl="3"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4pPr>
            <a:lvl5pPr marL="2286000" marR="0" lvl="4"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5pPr>
            <a:lvl6pPr marL="2743200" marR="0" lvl="5"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6pPr>
            <a:lvl7pPr marL="3200400" marR="0" lvl="6"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7pPr>
            <a:lvl8pPr marL="3657600" marR="0" lvl="7"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8pPr>
            <a:lvl9pPr marL="4114800" marR="0" lvl="8"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9pPr>
          </a:lstStyle>
          <a:p>
            <a:r>
              <a:rPr lang="en-US">
                <a:solidFill>
                  <a:schemeClr val="bg1"/>
                </a:solidFill>
              </a:rPr>
              <a:t>#2</a:t>
            </a:r>
          </a:p>
        </p:txBody>
      </p:sp>
      <p:sp>
        <p:nvSpPr>
          <p:cNvPr id="13" name="Subtitle 2">
            <a:extLst>
              <a:ext uri="{FF2B5EF4-FFF2-40B4-BE49-F238E27FC236}">
                <a16:creationId xmlns:a16="http://schemas.microsoft.com/office/drawing/2014/main" id="{AFC4E687-58DF-2166-862D-EC83D82EEB3D}"/>
              </a:ext>
            </a:extLst>
          </p:cNvPr>
          <p:cNvSpPr txBox="1">
            <a:spLocks/>
          </p:cNvSpPr>
          <p:nvPr/>
        </p:nvSpPr>
        <p:spPr>
          <a:xfrm>
            <a:off x="3414045" y="3338660"/>
            <a:ext cx="73502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200"/>
              <a:buFont typeface="Josefin Sans"/>
              <a:buNone/>
              <a:defRPr sz="1600" b="1" i="0" u="none" strike="noStrike" cap="none">
                <a:solidFill>
                  <a:schemeClr val="dk1"/>
                </a:solidFill>
                <a:latin typeface="Lexend Exa"/>
                <a:ea typeface="Lexend Exa"/>
                <a:cs typeface="Lexend Exa"/>
                <a:sym typeface="Lexend Exa"/>
              </a:defRPr>
            </a:lvl1pPr>
            <a:lvl2pPr marL="914400" marR="0" lvl="1"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2pPr>
            <a:lvl3pPr marL="1371600" marR="0" lvl="2"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3pPr>
            <a:lvl4pPr marL="1828800" marR="0" lvl="3"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4pPr>
            <a:lvl5pPr marL="2286000" marR="0" lvl="4"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5pPr>
            <a:lvl6pPr marL="2743200" marR="0" lvl="5"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6pPr>
            <a:lvl7pPr marL="3200400" marR="0" lvl="6"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7pPr>
            <a:lvl8pPr marL="3657600" marR="0" lvl="7"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8pPr>
            <a:lvl9pPr marL="4114800" marR="0" lvl="8"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9pPr>
          </a:lstStyle>
          <a:p>
            <a:endParaRPr lang="en-US">
              <a:solidFill>
                <a:schemeClr val="bg1"/>
              </a:solidFill>
            </a:endParaRPr>
          </a:p>
        </p:txBody>
      </p:sp>
      <p:sp>
        <p:nvSpPr>
          <p:cNvPr id="15" name="Subtitle 2">
            <a:extLst>
              <a:ext uri="{FF2B5EF4-FFF2-40B4-BE49-F238E27FC236}">
                <a16:creationId xmlns:a16="http://schemas.microsoft.com/office/drawing/2014/main" id="{21E7AC19-2B66-B2A5-2E5A-016DA88996DE}"/>
              </a:ext>
            </a:extLst>
          </p:cNvPr>
          <p:cNvSpPr txBox="1">
            <a:spLocks/>
          </p:cNvSpPr>
          <p:nvPr/>
        </p:nvSpPr>
        <p:spPr>
          <a:xfrm>
            <a:off x="5134417" y="3314956"/>
            <a:ext cx="73502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200"/>
              <a:buFont typeface="Josefin Sans"/>
              <a:buNone/>
              <a:defRPr sz="1600" b="1" i="0" u="none" strike="noStrike" cap="none">
                <a:solidFill>
                  <a:schemeClr val="dk1"/>
                </a:solidFill>
                <a:latin typeface="Lexend Exa"/>
                <a:ea typeface="Lexend Exa"/>
                <a:cs typeface="Lexend Exa"/>
                <a:sym typeface="Lexend Exa"/>
              </a:defRPr>
            </a:lvl1pPr>
            <a:lvl2pPr marL="914400" marR="0" lvl="1"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2pPr>
            <a:lvl3pPr marL="1371600" marR="0" lvl="2"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3pPr>
            <a:lvl4pPr marL="1828800" marR="0" lvl="3"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4pPr>
            <a:lvl5pPr marL="2286000" marR="0" lvl="4"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5pPr>
            <a:lvl6pPr marL="2743200" marR="0" lvl="5"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6pPr>
            <a:lvl7pPr marL="3200400" marR="0" lvl="6"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7pPr>
            <a:lvl8pPr marL="3657600" marR="0" lvl="7"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8pPr>
            <a:lvl9pPr marL="4114800" marR="0" lvl="8" indent="-304800" algn="ctr" rtl="0">
              <a:lnSpc>
                <a:spcPct val="100000"/>
              </a:lnSpc>
              <a:spcBef>
                <a:spcPts val="0"/>
              </a:spcBef>
              <a:spcAft>
                <a:spcPts val="0"/>
              </a:spcAft>
              <a:buClr>
                <a:srgbClr val="434343"/>
              </a:buClr>
              <a:buSzPts val="1200"/>
              <a:buFont typeface="Josefin Sans"/>
              <a:buNone/>
              <a:defRPr sz="1200" b="1" i="0" u="none" strike="noStrike" cap="none">
                <a:solidFill>
                  <a:srgbClr val="434343"/>
                </a:solidFill>
                <a:latin typeface="Josefin Sans"/>
                <a:ea typeface="Josefin Sans"/>
                <a:cs typeface="Josefin Sans"/>
                <a:sym typeface="Josefin Sans"/>
              </a:defRPr>
            </a:lvl9pPr>
          </a:lstStyle>
          <a:p>
            <a:r>
              <a:rPr lang="en-US">
                <a:solidFill>
                  <a:schemeClr val="bg1"/>
                </a:solidFill>
              </a:rPr>
              <a:t>#4</a:t>
            </a:r>
          </a:p>
        </p:txBody>
      </p:sp>
      <p:sp>
        <p:nvSpPr>
          <p:cNvPr id="10" name="Subtítulo 9">
            <a:extLst>
              <a:ext uri="{FF2B5EF4-FFF2-40B4-BE49-F238E27FC236}">
                <a16:creationId xmlns:a16="http://schemas.microsoft.com/office/drawing/2014/main" id="{574743BD-354C-AF7E-8E32-968E15D43B5C}"/>
              </a:ext>
            </a:extLst>
          </p:cNvPr>
          <p:cNvSpPr>
            <a:spLocks noGrp="1"/>
          </p:cNvSpPr>
          <p:nvPr>
            <p:ph type="subTitle" idx="2"/>
          </p:nvPr>
        </p:nvSpPr>
        <p:spPr>
          <a:xfrm>
            <a:off x="1160076" y="3224532"/>
            <a:ext cx="2532900" cy="539400"/>
          </a:xfrm>
        </p:spPr>
        <p:txBody>
          <a:bodyPr/>
          <a:lstStyle/>
          <a:p>
            <a:pPr algn="ctr"/>
            <a:r>
              <a:rPr lang="pt-PT" sz="1800" err="1">
                <a:latin typeface="Fira Sans Extra Condensed"/>
              </a:rPr>
              <a:t>Flower</a:t>
            </a:r>
            <a:r>
              <a:rPr lang="pt-PT" sz="1800">
                <a:latin typeface="Fira Sans Extra Condensed"/>
              </a:rPr>
              <a:t> </a:t>
            </a:r>
            <a:r>
              <a:rPr lang="pt-PT" sz="1800" err="1">
                <a:latin typeface="Fira Sans Extra Condensed"/>
              </a:rPr>
              <a:t>Care</a:t>
            </a:r>
            <a:endParaRPr lang="pt-PT" sz="1800">
              <a:latin typeface="Fira Sans Extra Condensed"/>
            </a:endParaRPr>
          </a:p>
        </p:txBody>
      </p:sp>
      <p:pic>
        <p:nvPicPr>
          <p:cNvPr id="2" name="Picture 4" descr="Icon&#10;&#10;Description automatically generated">
            <a:extLst>
              <a:ext uri="{FF2B5EF4-FFF2-40B4-BE49-F238E27FC236}">
                <a16:creationId xmlns:a16="http://schemas.microsoft.com/office/drawing/2014/main" id="{77DCD69B-3D8A-9321-0411-16E406E10D9B}"/>
              </a:ext>
            </a:extLst>
          </p:cNvPr>
          <p:cNvPicPr>
            <a:picLocks noChangeAspect="1"/>
          </p:cNvPicPr>
          <p:nvPr/>
        </p:nvPicPr>
        <p:blipFill>
          <a:blip r:embed="rId3"/>
          <a:stretch>
            <a:fillRect/>
          </a:stretch>
        </p:blipFill>
        <p:spPr>
          <a:xfrm>
            <a:off x="5518150" y="1227234"/>
            <a:ext cx="1917700" cy="1911156"/>
          </a:xfrm>
          <a:prstGeom prst="rect">
            <a:avLst/>
          </a:prstGeom>
        </p:spPr>
      </p:pic>
      <p:sp>
        <p:nvSpPr>
          <p:cNvPr id="5" name="TextBox 4">
            <a:extLst>
              <a:ext uri="{FF2B5EF4-FFF2-40B4-BE49-F238E27FC236}">
                <a16:creationId xmlns:a16="http://schemas.microsoft.com/office/drawing/2014/main" id="{A389F229-43DA-D8FB-C71F-AA7A1B00E2A8}"/>
              </a:ext>
            </a:extLst>
          </p:cNvPr>
          <p:cNvSpPr txBox="1"/>
          <p:nvPr/>
        </p:nvSpPr>
        <p:spPr>
          <a:xfrm>
            <a:off x="5105796" y="3313906"/>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Extra Condensed"/>
              </a:rPr>
              <a:t>Plant Identifier &amp; Care - Greg</a:t>
            </a:r>
          </a:p>
          <a:p>
            <a:pPr algn="l"/>
            <a:endParaRPr lang="en-US"/>
          </a:p>
        </p:txBody>
      </p:sp>
      <p:pic>
        <p:nvPicPr>
          <p:cNvPr id="6" name="Picture 7">
            <a:extLst>
              <a:ext uri="{FF2B5EF4-FFF2-40B4-BE49-F238E27FC236}">
                <a16:creationId xmlns:a16="http://schemas.microsoft.com/office/drawing/2014/main" id="{DF7D232C-241E-1D12-7617-D844E19C59AC}"/>
              </a:ext>
            </a:extLst>
          </p:cNvPr>
          <p:cNvPicPr>
            <a:picLocks noChangeAspect="1"/>
          </p:cNvPicPr>
          <p:nvPr/>
        </p:nvPicPr>
        <p:blipFill>
          <a:blip r:embed="rId4"/>
          <a:stretch>
            <a:fillRect/>
          </a:stretch>
        </p:blipFill>
        <p:spPr>
          <a:xfrm>
            <a:off x="1517650" y="1176337"/>
            <a:ext cx="2005013" cy="20050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4" name="Google Shape;604;p51"/>
          <p:cNvSpPr txBox="1">
            <a:spLocks noGrp="1"/>
          </p:cNvSpPr>
          <p:nvPr>
            <p:ph type="title" idx="2"/>
          </p:nvPr>
        </p:nvSpPr>
        <p:spPr>
          <a:xfrm>
            <a:off x="1528877" y="2147850"/>
            <a:ext cx="6560700" cy="847800"/>
          </a:xfrm>
          <a:prstGeom prst="rect">
            <a:avLst/>
          </a:prstGeom>
        </p:spPr>
        <p:txBody>
          <a:bodyPr spcFirstLastPara="1" wrap="square" lIns="91425" tIns="91425" rIns="91425" bIns="91425" anchor="ctr" anchorCtr="0">
            <a:noAutofit/>
          </a:bodyPr>
          <a:lstStyle/>
          <a:p>
            <a:r>
              <a:rPr lang="en-GB" sz="4800"/>
              <a:t>Project Calendar</a:t>
            </a:r>
          </a:p>
        </p:txBody>
      </p:sp>
    </p:spTree>
    <p:extLst>
      <p:ext uri="{BB962C8B-B14F-4D97-AF65-F5344CB8AC3E}">
        <p14:creationId xmlns:p14="http://schemas.microsoft.com/office/powerpoint/2010/main" val="1601668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cxnSp>
        <p:nvCxnSpPr>
          <p:cNvPr id="28" name="Google Shape;1096;p85">
            <a:extLst>
              <a:ext uri="{FF2B5EF4-FFF2-40B4-BE49-F238E27FC236}">
                <a16:creationId xmlns:a16="http://schemas.microsoft.com/office/drawing/2014/main" id="{5F6F527B-D145-5D2E-9210-C93AF3A2C0C9}"/>
              </a:ext>
            </a:extLst>
          </p:cNvPr>
          <p:cNvCxnSpPr>
            <a:cxnSpLocks/>
          </p:cNvCxnSpPr>
          <p:nvPr/>
        </p:nvCxnSpPr>
        <p:spPr>
          <a:xfrm flipV="1">
            <a:off x="1828644" y="2254120"/>
            <a:ext cx="0" cy="306336"/>
          </a:xfrm>
          <a:prstGeom prst="straightConnector1">
            <a:avLst/>
          </a:prstGeom>
          <a:noFill/>
          <a:ln w="28575" cap="flat" cmpd="sng">
            <a:solidFill>
              <a:schemeClr val="dk2"/>
            </a:solidFill>
            <a:prstDash val="solid"/>
            <a:round/>
            <a:headEnd type="none" w="med" len="med"/>
            <a:tailEnd type="oval" w="med" len="med"/>
          </a:ln>
        </p:spPr>
      </p:cxnSp>
      <p:sp>
        <p:nvSpPr>
          <p:cNvPr id="1088" name="Google Shape;1088;p8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pt-PT" err="1">
                <a:solidFill>
                  <a:srgbClr val="2A2929"/>
                </a:solidFill>
              </a:rPr>
              <a:t>Milestone</a:t>
            </a:r>
            <a:r>
              <a:rPr lang="pt-PT">
                <a:solidFill>
                  <a:srgbClr val="2A2929"/>
                </a:solidFill>
              </a:rPr>
              <a:t> Schedule</a:t>
            </a:r>
            <a:endParaRPr>
              <a:solidFill>
                <a:srgbClr val="2A2929"/>
              </a:solidFill>
            </a:endParaRPr>
          </a:p>
          <a:p>
            <a:pPr marL="0" lvl="0" indent="0" algn="ctr" rtl="0">
              <a:spcBef>
                <a:spcPts val="0"/>
              </a:spcBef>
              <a:spcAft>
                <a:spcPts val="0"/>
              </a:spcAft>
              <a:buNone/>
            </a:pPr>
            <a:endParaRPr/>
          </a:p>
        </p:txBody>
      </p:sp>
      <p:sp>
        <p:nvSpPr>
          <p:cNvPr id="1089" name="Google Shape;1089;p85"/>
          <p:cNvSpPr/>
          <p:nvPr/>
        </p:nvSpPr>
        <p:spPr>
          <a:xfrm>
            <a:off x="429559" y="2548134"/>
            <a:ext cx="2774558" cy="296807"/>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PT" sz="1600">
                <a:solidFill>
                  <a:schemeClr val="bg1"/>
                </a:solidFill>
                <a:latin typeface="Fira Sans Extra Condensed" panose="020B0503050000020004" pitchFamily="34" charset="0"/>
              </a:rPr>
              <a:t>MARCH</a:t>
            </a:r>
            <a:endParaRPr>
              <a:solidFill>
                <a:schemeClr val="bg1"/>
              </a:solidFill>
              <a:latin typeface="Fira Sans Extra Condensed" panose="020B0503050000020004" pitchFamily="34" charset="0"/>
            </a:endParaRPr>
          </a:p>
        </p:txBody>
      </p:sp>
      <p:sp>
        <p:nvSpPr>
          <p:cNvPr id="39" name="Google Shape;965;p75">
            <a:extLst>
              <a:ext uri="{FF2B5EF4-FFF2-40B4-BE49-F238E27FC236}">
                <a16:creationId xmlns:a16="http://schemas.microsoft.com/office/drawing/2014/main" id="{718E87E3-0421-064F-D9FA-DF1B4A522C6C}"/>
              </a:ext>
            </a:extLst>
          </p:cNvPr>
          <p:cNvSpPr txBox="1">
            <a:spLocks/>
          </p:cNvSpPr>
          <p:nvPr/>
        </p:nvSpPr>
        <p:spPr>
          <a:xfrm>
            <a:off x="209475" y="1116233"/>
            <a:ext cx="1211852" cy="10163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100" b="1" err="1">
                <a:latin typeface="Fira Sans Extra Condensed" panose="020B0503050000020004" pitchFamily="34" charset="0"/>
              </a:rPr>
              <a:t>Milestone</a:t>
            </a:r>
            <a:r>
              <a:rPr lang="pt-PT" sz="1100" b="1">
                <a:latin typeface="Fira Sans Extra Condensed" panose="020B0503050000020004" pitchFamily="34" charset="0"/>
              </a:rPr>
              <a:t> 1</a:t>
            </a:r>
            <a:endParaRPr lang="pt-PT" sz="1100">
              <a:latin typeface="Fira Sans Extra Condensed" panose="020B0503050000020004" pitchFamily="34" charset="0"/>
            </a:endParaRPr>
          </a:p>
          <a:p>
            <a:r>
              <a:rPr lang="pt-PT" sz="1100" err="1">
                <a:latin typeface="Fira Sans Extra Condensed" panose="020B0503050000020004" pitchFamily="34" charset="0"/>
              </a:rPr>
              <a:t>Presentation</a:t>
            </a:r>
            <a:r>
              <a:rPr lang="pt-PT" sz="1100">
                <a:latin typeface="Fira Sans Extra Condensed" panose="020B0503050000020004" pitchFamily="34" charset="0"/>
              </a:rPr>
              <a:t> </a:t>
            </a:r>
            <a:r>
              <a:rPr lang="pt-PT" sz="1100" err="1">
                <a:latin typeface="Fira Sans Extra Condensed" panose="020B0503050000020004" pitchFamily="34" charset="0"/>
              </a:rPr>
              <a:t>of</a:t>
            </a:r>
            <a:r>
              <a:rPr lang="pt-PT" sz="1100">
                <a:latin typeface="Fira Sans Extra Condensed" panose="020B0503050000020004" pitchFamily="34" charset="0"/>
              </a:rPr>
              <a:t> </a:t>
            </a:r>
            <a:r>
              <a:rPr lang="pt-PT" sz="1100" err="1">
                <a:latin typeface="Fira Sans Extra Condensed" panose="020B0503050000020004" pitchFamily="34" charset="0"/>
              </a:rPr>
              <a:t>the</a:t>
            </a:r>
            <a:r>
              <a:rPr lang="pt-PT" sz="1100">
                <a:latin typeface="Fira Sans Extra Condensed" panose="020B0503050000020004" pitchFamily="34" charset="0"/>
              </a:rPr>
              <a:t> </a:t>
            </a:r>
            <a:r>
              <a:rPr lang="pt-PT" sz="1100" err="1">
                <a:latin typeface="Fira Sans Extra Condensed" panose="020B0503050000020004" pitchFamily="34" charset="0"/>
              </a:rPr>
              <a:t>lifecycle</a:t>
            </a:r>
            <a:r>
              <a:rPr lang="pt-PT" sz="1100">
                <a:latin typeface="Fira Sans Extra Condensed" panose="020B0503050000020004" pitchFamily="34" charset="0"/>
              </a:rPr>
              <a:t> </a:t>
            </a:r>
            <a:r>
              <a:rPr lang="pt-PT" sz="1100" err="1">
                <a:latin typeface="Fira Sans Extra Condensed" panose="020B0503050000020004" pitchFamily="34" charset="0"/>
              </a:rPr>
              <a:t>objectives</a:t>
            </a:r>
            <a:r>
              <a:rPr lang="pt-PT" sz="1100">
                <a:latin typeface="Fira Sans Extra Condensed" panose="020B0503050000020004" pitchFamily="34" charset="0"/>
              </a:rPr>
              <a:t> </a:t>
            </a:r>
            <a:r>
              <a:rPr lang="pt-PT" sz="1100" err="1">
                <a:latin typeface="Fira Sans Extra Condensed" panose="020B0503050000020004" pitchFamily="34" charset="0"/>
              </a:rPr>
              <a:t>and</a:t>
            </a:r>
            <a:r>
              <a:rPr lang="pt-PT" sz="1100">
                <a:latin typeface="Fira Sans Extra Condensed" panose="020B0503050000020004" pitchFamily="34" charset="0"/>
              </a:rPr>
              <a:t> calendar for </a:t>
            </a:r>
            <a:r>
              <a:rPr lang="pt-PT" sz="1100" err="1">
                <a:latin typeface="Fira Sans Extra Condensed" panose="020B0503050000020004" pitchFamily="34" charset="0"/>
              </a:rPr>
              <a:t>the</a:t>
            </a:r>
            <a:r>
              <a:rPr lang="pt-PT" sz="1100">
                <a:latin typeface="Fira Sans Extra Condensed" panose="020B0503050000020004" pitchFamily="34" charset="0"/>
              </a:rPr>
              <a:t> </a:t>
            </a:r>
            <a:r>
              <a:rPr lang="pt-PT" sz="1100" err="1">
                <a:latin typeface="Fira Sans Extra Condensed" panose="020B0503050000020004" pitchFamily="34" charset="0"/>
              </a:rPr>
              <a:t>project</a:t>
            </a:r>
            <a:endParaRPr lang="pt-PT" sz="1100">
              <a:latin typeface="Fira Sans Extra Condensed" panose="020B0503050000020004" pitchFamily="34" charset="0"/>
            </a:endParaRPr>
          </a:p>
          <a:p>
            <a:endParaRPr lang="pt-PT">
              <a:latin typeface="Fira Sans Extra Condensed" panose="020B0503050000020004" pitchFamily="34" charset="0"/>
            </a:endParaRPr>
          </a:p>
        </p:txBody>
      </p:sp>
      <p:sp>
        <p:nvSpPr>
          <p:cNvPr id="42" name="Google Shape;965;p75">
            <a:extLst>
              <a:ext uri="{FF2B5EF4-FFF2-40B4-BE49-F238E27FC236}">
                <a16:creationId xmlns:a16="http://schemas.microsoft.com/office/drawing/2014/main" id="{596AA3B4-C3E5-AE6E-6C3C-B7048F817265}"/>
              </a:ext>
            </a:extLst>
          </p:cNvPr>
          <p:cNvSpPr txBox="1">
            <a:spLocks/>
          </p:cNvSpPr>
          <p:nvPr/>
        </p:nvSpPr>
        <p:spPr>
          <a:xfrm>
            <a:off x="1525476" y="1244287"/>
            <a:ext cx="1391033" cy="10757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100" b="1" err="1">
                <a:latin typeface="Fira Sans Extra Condensed" panose="020B0503050000020004" pitchFamily="34" charset="0"/>
              </a:rPr>
              <a:t>Milestone</a:t>
            </a:r>
            <a:r>
              <a:rPr lang="pt-PT" sz="1100" b="1">
                <a:latin typeface="Fira Sans Extra Condensed" panose="020B0503050000020004" pitchFamily="34" charset="0"/>
              </a:rPr>
              <a:t> 2</a:t>
            </a:r>
            <a:endParaRPr lang="pt-PT" sz="1100">
              <a:latin typeface="Fira Sans Extra Condensed" panose="020B0503050000020004" pitchFamily="34" charset="0"/>
            </a:endParaRPr>
          </a:p>
          <a:p>
            <a:r>
              <a:rPr lang="pt-PT" sz="1100" err="1">
                <a:latin typeface="Fira Sans Extra Condensed" panose="020B0503050000020004" pitchFamily="34" charset="0"/>
              </a:rPr>
              <a:t>Presentation</a:t>
            </a:r>
            <a:r>
              <a:rPr lang="pt-PT" sz="1100">
                <a:latin typeface="Fira Sans Extra Condensed" panose="020B0503050000020004" pitchFamily="34" charset="0"/>
              </a:rPr>
              <a:t> </a:t>
            </a:r>
            <a:r>
              <a:rPr lang="pt-PT" sz="1100" err="1">
                <a:latin typeface="Fira Sans Extra Condensed" panose="020B0503050000020004" pitchFamily="34" charset="0"/>
              </a:rPr>
              <a:t>of</a:t>
            </a:r>
            <a:r>
              <a:rPr lang="pt-PT" sz="1100">
                <a:latin typeface="Fira Sans Extra Condensed" panose="020B0503050000020004" pitchFamily="34" charset="0"/>
              </a:rPr>
              <a:t> </a:t>
            </a:r>
            <a:r>
              <a:rPr lang="pt-PT" sz="1100" err="1">
                <a:latin typeface="Fira Sans Extra Condensed" panose="020B0503050000020004" pitchFamily="34" charset="0"/>
              </a:rPr>
              <a:t>the</a:t>
            </a:r>
            <a:r>
              <a:rPr lang="pt-PT" sz="1100">
                <a:latin typeface="Fira Sans Extra Condensed" panose="020B0503050000020004" pitchFamily="34" charset="0"/>
              </a:rPr>
              <a:t> </a:t>
            </a:r>
            <a:r>
              <a:rPr lang="pt-PT" sz="1100" err="1">
                <a:latin typeface="Fira Sans Extra Condensed" panose="020B0503050000020004" pitchFamily="34" charset="0"/>
              </a:rPr>
              <a:t>lifecycle</a:t>
            </a:r>
            <a:r>
              <a:rPr lang="pt-PT" sz="1100">
                <a:latin typeface="Fira Sans Extra Condensed" panose="020B0503050000020004" pitchFamily="34" charset="0"/>
              </a:rPr>
              <a:t> </a:t>
            </a:r>
            <a:r>
              <a:rPr lang="pt-PT" sz="1100" err="1">
                <a:latin typeface="Fira Sans Extra Condensed" panose="020B0503050000020004" pitchFamily="34" charset="0"/>
              </a:rPr>
              <a:t>architecture</a:t>
            </a:r>
            <a:endParaRPr lang="pt-PT" sz="1100">
              <a:latin typeface="Fira Sans Extra Condensed" panose="020B0503050000020004" pitchFamily="34" charset="0"/>
            </a:endParaRPr>
          </a:p>
          <a:p>
            <a:endParaRPr lang="pt-PT">
              <a:latin typeface="Fira Sans Extra Condensed" panose="020B0503050000020004" pitchFamily="34" charset="0"/>
            </a:endParaRPr>
          </a:p>
        </p:txBody>
      </p:sp>
      <p:sp>
        <p:nvSpPr>
          <p:cNvPr id="46" name="Google Shape;1089;p85">
            <a:extLst>
              <a:ext uri="{FF2B5EF4-FFF2-40B4-BE49-F238E27FC236}">
                <a16:creationId xmlns:a16="http://schemas.microsoft.com/office/drawing/2014/main" id="{C159E387-DF09-EB1B-68CA-B173B024A4D6}"/>
              </a:ext>
            </a:extLst>
          </p:cNvPr>
          <p:cNvSpPr/>
          <p:nvPr/>
        </p:nvSpPr>
        <p:spPr>
          <a:xfrm>
            <a:off x="3275477" y="2548134"/>
            <a:ext cx="2767124" cy="296807"/>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PT" sz="1600">
                <a:solidFill>
                  <a:schemeClr val="bg1"/>
                </a:solidFill>
                <a:latin typeface="Fira Sans Extra Condensed" panose="020B0503050000020004" pitchFamily="34" charset="0"/>
              </a:rPr>
              <a:t>APRIL</a:t>
            </a:r>
            <a:endParaRPr>
              <a:solidFill>
                <a:schemeClr val="bg1"/>
              </a:solidFill>
              <a:latin typeface="Fira Sans Extra Condensed" panose="020B0503050000020004" pitchFamily="34" charset="0"/>
            </a:endParaRPr>
          </a:p>
        </p:txBody>
      </p:sp>
      <p:sp>
        <p:nvSpPr>
          <p:cNvPr id="47" name="Google Shape;1089;p85">
            <a:extLst>
              <a:ext uri="{FF2B5EF4-FFF2-40B4-BE49-F238E27FC236}">
                <a16:creationId xmlns:a16="http://schemas.microsoft.com/office/drawing/2014/main" id="{310BD731-E8D1-D035-609C-A15586B9097F}"/>
              </a:ext>
            </a:extLst>
          </p:cNvPr>
          <p:cNvSpPr/>
          <p:nvPr/>
        </p:nvSpPr>
        <p:spPr>
          <a:xfrm>
            <a:off x="6121395" y="2548134"/>
            <a:ext cx="2767124" cy="296807"/>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PT" sz="1600">
                <a:solidFill>
                  <a:schemeClr val="bg1"/>
                </a:solidFill>
                <a:latin typeface="Fira Sans Extra Condensed" panose="020B0503050000020004" pitchFamily="34" charset="0"/>
              </a:rPr>
              <a:t>MAY</a:t>
            </a:r>
            <a:endParaRPr>
              <a:solidFill>
                <a:schemeClr val="bg1"/>
              </a:solidFill>
              <a:latin typeface="Fira Sans Extra Condensed" panose="020B0503050000020004" pitchFamily="34" charset="0"/>
            </a:endParaRPr>
          </a:p>
        </p:txBody>
      </p:sp>
      <p:sp>
        <p:nvSpPr>
          <p:cNvPr id="49" name="Google Shape;965;p75">
            <a:extLst>
              <a:ext uri="{FF2B5EF4-FFF2-40B4-BE49-F238E27FC236}">
                <a16:creationId xmlns:a16="http://schemas.microsoft.com/office/drawing/2014/main" id="{786A0699-C3D7-2C02-69B1-DE2963D4AE5B}"/>
              </a:ext>
            </a:extLst>
          </p:cNvPr>
          <p:cNvSpPr txBox="1">
            <a:spLocks/>
          </p:cNvSpPr>
          <p:nvPr/>
        </p:nvSpPr>
        <p:spPr>
          <a:xfrm>
            <a:off x="209474" y="2132618"/>
            <a:ext cx="581396" cy="1475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a:solidFill>
                  <a:schemeClr val="accent1">
                    <a:lumMod val="75000"/>
                  </a:schemeClr>
                </a:solidFill>
                <a:latin typeface="Fira Sans Extra Condensed" panose="020B0503050000020004" pitchFamily="34" charset="0"/>
              </a:rPr>
              <a:t>28/02</a:t>
            </a:r>
            <a:endParaRPr lang="pt-PT" sz="12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sp>
        <p:nvSpPr>
          <p:cNvPr id="50" name="Google Shape;965;p75">
            <a:extLst>
              <a:ext uri="{FF2B5EF4-FFF2-40B4-BE49-F238E27FC236}">
                <a16:creationId xmlns:a16="http://schemas.microsoft.com/office/drawing/2014/main" id="{470DD479-A55B-E97E-C3F8-28558743F92D}"/>
              </a:ext>
            </a:extLst>
          </p:cNvPr>
          <p:cNvSpPr txBox="1">
            <a:spLocks/>
          </p:cNvSpPr>
          <p:nvPr/>
        </p:nvSpPr>
        <p:spPr>
          <a:xfrm>
            <a:off x="1537946" y="2132618"/>
            <a:ext cx="581396" cy="1475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a:solidFill>
                  <a:schemeClr val="accent1">
                    <a:lumMod val="75000"/>
                  </a:schemeClr>
                </a:solidFill>
                <a:latin typeface="Fira Sans Extra Condensed" panose="020B0503050000020004" pitchFamily="34" charset="0"/>
              </a:rPr>
              <a:t>14/03</a:t>
            </a:r>
            <a:endParaRPr lang="pt-PT" sz="12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sp>
        <p:nvSpPr>
          <p:cNvPr id="52" name="Google Shape;965;p75">
            <a:extLst>
              <a:ext uri="{FF2B5EF4-FFF2-40B4-BE49-F238E27FC236}">
                <a16:creationId xmlns:a16="http://schemas.microsoft.com/office/drawing/2014/main" id="{8C68C5AC-B316-C0F7-E7B8-69A514458CA4}"/>
              </a:ext>
            </a:extLst>
          </p:cNvPr>
          <p:cNvSpPr txBox="1">
            <a:spLocks/>
          </p:cNvSpPr>
          <p:nvPr/>
        </p:nvSpPr>
        <p:spPr>
          <a:xfrm>
            <a:off x="3998696" y="2110309"/>
            <a:ext cx="581396" cy="1475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a:solidFill>
                  <a:schemeClr val="accent1">
                    <a:lumMod val="75000"/>
                  </a:schemeClr>
                </a:solidFill>
                <a:latin typeface="Fira Sans Extra Condensed" panose="020B0503050000020004" pitchFamily="34" charset="0"/>
              </a:rPr>
              <a:t>11/04</a:t>
            </a:r>
            <a:endParaRPr lang="pt-PT" sz="12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sp>
        <p:nvSpPr>
          <p:cNvPr id="54" name="Google Shape;965;p75">
            <a:extLst>
              <a:ext uri="{FF2B5EF4-FFF2-40B4-BE49-F238E27FC236}">
                <a16:creationId xmlns:a16="http://schemas.microsoft.com/office/drawing/2014/main" id="{BBF5830F-98B9-C84F-CBC8-29648C7A616F}"/>
              </a:ext>
            </a:extLst>
          </p:cNvPr>
          <p:cNvSpPr txBox="1">
            <a:spLocks/>
          </p:cNvSpPr>
          <p:nvPr/>
        </p:nvSpPr>
        <p:spPr>
          <a:xfrm>
            <a:off x="8346392" y="2101708"/>
            <a:ext cx="581396" cy="1475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a:solidFill>
                  <a:schemeClr val="accent1">
                    <a:lumMod val="75000"/>
                  </a:schemeClr>
                </a:solidFill>
                <a:latin typeface="Fira Sans Extra Condensed" panose="020B0503050000020004" pitchFamily="34" charset="0"/>
              </a:rPr>
              <a:t>30/05</a:t>
            </a:r>
            <a:endParaRPr lang="pt-PT" sz="12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sp>
        <p:nvSpPr>
          <p:cNvPr id="55" name="Google Shape;965;p75">
            <a:extLst>
              <a:ext uri="{FF2B5EF4-FFF2-40B4-BE49-F238E27FC236}">
                <a16:creationId xmlns:a16="http://schemas.microsoft.com/office/drawing/2014/main" id="{965C6818-34A7-2D2C-0E23-3AB8D04CB642}"/>
              </a:ext>
            </a:extLst>
          </p:cNvPr>
          <p:cNvSpPr txBox="1">
            <a:spLocks/>
          </p:cNvSpPr>
          <p:nvPr/>
        </p:nvSpPr>
        <p:spPr>
          <a:xfrm>
            <a:off x="3991744" y="1225380"/>
            <a:ext cx="1842307" cy="11329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100" b="1" err="1">
                <a:latin typeface="Fira Sans Extra Condensed" panose="020B0503050000020004" pitchFamily="34" charset="0"/>
              </a:rPr>
              <a:t>Milestone</a:t>
            </a:r>
            <a:r>
              <a:rPr lang="pt-PT" sz="1100" b="1">
                <a:latin typeface="Fira Sans Extra Condensed" panose="020B0503050000020004" pitchFamily="34" charset="0"/>
              </a:rPr>
              <a:t> 3</a:t>
            </a:r>
            <a:endParaRPr lang="pt-PT" sz="1100">
              <a:latin typeface="Fira Sans Extra Condensed" panose="020B0503050000020004" pitchFamily="34" charset="0"/>
            </a:endParaRPr>
          </a:p>
          <a:p>
            <a:r>
              <a:rPr lang="pt-PT" sz="1100" err="1">
                <a:latin typeface="Fira Sans Extra Condensed" panose="020B0503050000020004" pitchFamily="34" charset="0"/>
              </a:rPr>
              <a:t>Protoype</a:t>
            </a:r>
            <a:r>
              <a:rPr lang="pt-PT" sz="1100">
                <a:latin typeface="Fira Sans Extra Condensed" panose="020B0503050000020004" pitchFamily="34" charset="0"/>
              </a:rPr>
              <a:t>; </a:t>
            </a:r>
            <a:r>
              <a:rPr lang="pt-PT" sz="1100" err="1">
                <a:latin typeface="Fira Sans Extra Condensed" panose="020B0503050000020004" pitchFamily="34" charset="0"/>
              </a:rPr>
              <a:t>Mid-Term</a:t>
            </a:r>
            <a:r>
              <a:rPr lang="pt-PT" sz="1100">
                <a:latin typeface="Fira Sans Extra Condensed" panose="020B0503050000020004" pitchFamily="34" charset="0"/>
              </a:rPr>
              <a:t> </a:t>
            </a:r>
            <a:r>
              <a:rPr lang="pt-PT" sz="1100" err="1">
                <a:latin typeface="Fira Sans Extra Condensed" panose="020B0503050000020004" pitchFamily="34" charset="0"/>
              </a:rPr>
              <a:t>Presentation</a:t>
            </a:r>
            <a:endParaRPr lang="pt-PT" sz="1100">
              <a:latin typeface="Fira Sans Extra Condensed" panose="020B0503050000020004" pitchFamily="34" charset="0"/>
            </a:endParaRPr>
          </a:p>
          <a:p>
            <a:endParaRPr lang="pt-PT">
              <a:latin typeface="Fira Sans Extra Condensed" panose="020B0503050000020004" pitchFamily="34" charset="0"/>
            </a:endParaRPr>
          </a:p>
        </p:txBody>
      </p:sp>
      <p:cxnSp>
        <p:nvCxnSpPr>
          <p:cNvPr id="56" name="Google Shape;1096;p85">
            <a:extLst>
              <a:ext uri="{FF2B5EF4-FFF2-40B4-BE49-F238E27FC236}">
                <a16:creationId xmlns:a16="http://schemas.microsoft.com/office/drawing/2014/main" id="{3280E772-A124-54B8-1EEC-55064EDFFFE7}"/>
              </a:ext>
            </a:extLst>
          </p:cNvPr>
          <p:cNvCxnSpPr>
            <a:cxnSpLocks/>
          </p:cNvCxnSpPr>
          <p:nvPr/>
        </p:nvCxnSpPr>
        <p:spPr>
          <a:xfrm flipV="1">
            <a:off x="8619970" y="2246686"/>
            <a:ext cx="0" cy="306336"/>
          </a:xfrm>
          <a:prstGeom prst="straightConnector1">
            <a:avLst/>
          </a:prstGeom>
          <a:noFill/>
          <a:ln w="28575" cap="flat" cmpd="sng">
            <a:solidFill>
              <a:schemeClr val="dk2"/>
            </a:solidFill>
            <a:prstDash val="solid"/>
            <a:round/>
            <a:headEnd type="none" w="med" len="med"/>
            <a:tailEnd type="oval" w="med" len="med"/>
          </a:ln>
        </p:spPr>
      </p:cxnSp>
      <p:sp>
        <p:nvSpPr>
          <p:cNvPr id="57" name="Google Shape;965;p75">
            <a:extLst>
              <a:ext uri="{FF2B5EF4-FFF2-40B4-BE49-F238E27FC236}">
                <a16:creationId xmlns:a16="http://schemas.microsoft.com/office/drawing/2014/main" id="{6A56BA6B-8C27-F65E-43C4-2B367A3C0128}"/>
              </a:ext>
            </a:extLst>
          </p:cNvPr>
          <p:cNvSpPr txBox="1">
            <a:spLocks/>
          </p:cNvSpPr>
          <p:nvPr/>
        </p:nvSpPr>
        <p:spPr>
          <a:xfrm>
            <a:off x="7698816" y="1274289"/>
            <a:ext cx="1842307" cy="11329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100" b="1" err="1">
                <a:latin typeface="Fira Sans Extra Condensed" panose="020B0503050000020004" pitchFamily="34" charset="0"/>
              </a:rPr>
              <a:t>Milestone</a:t>
            </a:r>
            <a:r>
              <a:rPr lang="pt-PT" sz="1100" b="1">
                <a:latin typeface="Fira Sans Extra Condensed" panose="020B0503050000020004" pitchFamily="34" charset="0"/>
              </a:rPr>
              <a:t> 4</a:t>
            </a:r>
            <a:endParaRPr lang="pt-PT" sz="1100">
              <a:latin typeface="Fira Sans Extra Condensed" panose="020B0503050000020004" pitchFamily="34" charset="0"/>
            </a:endParaRPr>
          </a:p>
          <a:p>
            <a:r>
              <a:rPr lang="pt-PT" sz="1100">
                <a:latin typeface="Fira Sans Extra Condensed" panose="020B0503050000020004" pitchFamily="34" charset="0"/>
              </a:rPr>
              <a:t>Project </a:t>
            </a:r>
            <a:r>
              <a:rPr lang="pt-PT" sz="1100" err="1">
                <a:latin typeface="Fira Sans Extra Condensed" panose="020B0503050000020004" pitchFamily="34" charset="0"/>
              </a:rPr>
              <a:t>Presentation</a:t>
            </a:r>
            <a:endParaRPr lang="pt-PT" sz="1100">
              <a:latin typeface="Fira Sans Extra Condensed" panose="020B0503050000020004" pitchFamily="34" charset="0"/>
            </a:endParaRPr>
          </a:p>
          <a:p>
            <a:endParaRPr lang="pt-PT">
              <a:latin typeface="Fira Sans Extra Condensed" panose="020B0503050000020004" pitchFamily="34" charset="0"/>
            </a:endParaRPr>
          </a:p>
        </p:txBody>
      </p:sp>
      <p:cxnSp>
        <p:nvCxnSpPr>
          <p:cNvPr id="59" name="Google Shape;1096;p85">
            <a:extLst>
              <a:ext uri="{FF2B5EF4-FFF2-40B4-BE49-F238E27FC236}">
                <a16:creationId xmlns:a16="http://schemas.microsoft.com/office/drawing/2014/main" id="{1A24A860-E163-54FC-F43C-FBCB8ADC9BE0}"/>
              </a:ext>
            </a:extLst>
          </p:cNvPr>
          <p:cNvCxnSpPr>
            <a:cxnSpLocks/>
          </p:cNvCxnSpPr>
          <p:nvPr/>
        </p:nvCxnSpPr>
        <p:spPr>
          <a:xfrm flipV="1">
            <a:off x="442806" y="2241798"/>
            <a:ext cx="0" cy="306336"/>
          </a:xfrm>
          <a:prstGeom prst="straightConnector1">
            <a:avLst/>
          </a:prstGeom>
          <a:noFill/>
          <a:ln w="28575" cap="flat" cmpd="sng">
            <a:solidFill>
              <a:schemeClr val="dk2"/>
            </a:solidFill>
            <a:prstDash val="solid"/>
            <a:round/>
            <a:headEnd type="none" w="med" len="med"/>
            <a:tailEnd type="oval" w="med" len="med"/>
          </a:ln>
        </p:spPr>
      </p:cxnSp>
      <p:cxnSp>
        <p:nvCxnSpPr>
          <p:cNvPr id="60" name="Google Shape;1096;p85">
            <a:extLst>
              <a:ext uri="{FF2B5EF4-FFF2-40B4-BE49-F238E27FC236}">
                <a16:creationId xmlns:a16="http://schemas.microsoft.com/office/drawing/2014/main" id="{6396DC4F-CD01-F9D8-DD5F-81C9DBF9DF53}"/>
              </a:ext>
            </a:extLst>
          </p:cNvPr>
          <p:cNvCxnSpPr>
            <a:cxnSpLocks/>
          </p:cNvCxnSpPr>
          <p:nvPr/>
        </p:nvCxnSpPr>
        <p:spPr>
          <a:xfrm flipV="1">
            <a:off x="4284398" y="2239252"/>
            <a:ext cx="0" cy="306336"/>
          </a:xfrm>
          <a:prstGeom prst="straightConnector1">
            <a:avLst/>
          </a:prstGeom>
          <a:noFill/>
          <a:ln w="28575" cap="flat" cmpd="sng">
            <a:solidFill>
              <a:schemeClr val="dk2"/>
            </a:solidFill>
            <a:prstDash val="solid"/>
            <a:round/>
            <a:headEnd type="none" w="med" len="med"/>
            <a:tailEnd type="oval" w="med" len="med"/>
          </a:ln>
        </p:spPr>
      </p:cxnSp>
      <p:cxnSp>
        <p:nvCxnSpPr>
          <p:cNvPr id="1090" name="Conexão reta 1089">
            <a:extLst>
              <a:ext uri="{FF2B5EF4-FFF2-40B4-BE49-F238E27FC236}">
                <a16:creationId xmlns:a16="http://schemas.microsoft.com/office/drawing/2014/main" id="{43D6E840-55C9-2BFB-D708-27A99BA01F05}"/>
              </a:ext>
            </a:extLst>
          </p:cNvPr>
          <p:cNvCxnSpPr>
            <a:cxnSpLocks/>
          </p:cNvCxnSpPr>
          <p:nvPr/>
        </p:nvCxnSpPr>
        <p:spPr>
          <a:xfrm>
            <a:off x="450240" y="2846917"/>
            <a:ext cx="0" cy="221226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2" name="Conexão reta 1091">
            <a:extLst>
              <a:ext uri="{FF2B5EF4-FFF2-40B4-BE49-F238E27FC236}">
                <a16:creationId xmlns:a16="http://schemas.microsoft.com/office/drawing/2014/main" id="{44AB5CA8-B7B7-7C77-00AC-E5B8BB20BE19}"/>
              </a:ext>
            </a:extLst>
          </p:cNvPr>
          <p:cNvCxnSpPr>
            <a:cxnSpLocks/>
          </p:cNvCxnSpPr>
          <p:nvPr/>
        </p:nvCxnSpPr>
        <p:spPr>
          <a:xfrm flipH="1">
            <a:off x="1828644" y="2838868"/>
            <a:ext cx="7193" cy="2220312"/>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3" name="Conexão reta 1092">
            <a:extLst>
              <a:ext uri="{FF2B5EF4-FFF2-40B4-BE49-F238E27FC236}">
                <a16:creationId xmlns:a16="http://schemas.microsoft.com/office/drawing/2014/main" id="{3FA7F912-3256-B171-2127-929D18A5EEA1}"/>
              </a:ext>
            </a:extLst>
          </p:cNvPr>
          <p:cNvCxnSpPr>
            <a:cxnSpLocks/>
          </p:cNvCxnSpPr>
          <p:nvPr/>
        </p:nvCxnSpPr>
        <p:spPr>
          <a:xfrm>
            <a:off x="4284398" y="2868848"/>
            <a:ext cx="0" cy="2190332"/>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4" name="Conexão reta 1093">
            <a:extLst>
              <a:ext uri="{FF2B5EF4-FFF2-40B4-BE49-F238E27FC236}">
                <a16:creationId xmlns:a16="http://schemas.microsoft.com/office/drawing/2014/main" id="{0211CA25-57F7-C9D5-A095-26FDD3823B04}"/>
              </a:ext>
            </a:extLst>
          </p:cNvPr>
          <p:cNvCxnSpPr>
            <a:cxnSpLocks/>
          </p:cNvCxnSpPr>
          <p:nvPr/>
        </p:nvCxnSpPr>
        <p:spPr>
          <a:xfrm>
            <a:off x="8615229" y="2838868"/>
            <a:ext cx="0" cy="1368859"/>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95" name="Google Shape;965;p75">
            <a:extLst>
              <a:ext uri="{FF2B5EF4-FFF2-40B4-BE49-F238E27FC236}">
                <a16:creationId xmlns:a16="http://schemas.microsoft.com/office/drawing/2014/main" id="{8F55B1D1-56C2-64F3-AD90-712995866108}"/>
              </a:ext>
            </a:extLst>
          </p:cNvPr>
          <p:cNvSpPr txBox="1">
            <a:spLocks/>
          </p:cNvSpPr>
          <p:nvPr/>
        </p:nvSpPr>
        <p:spPr>
          <a:xfrm>
            <a:off x="471840" y="3336458"/>
            <a:ext cx="1391033" cy="10757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PT" sz="1000">
              <a:latin typeface="Fira Sans Extra Condensed" panose="020B0503050000020004" pitchFamily="34" charset="0"/>
            </a:endParaRPr>
          </a:p>
          <a:p>
            <a:r>
              <a:rPr lang="pt-PT" sz="1000" err="1">
                <a:latin typeface="Fira Sans Extra Condensed" panose="020B0503050000020004" pitchFamily="34" charset="0"/>
              </a:rPr>
              <a:t>Finalizing</a:t>
            </a:r>
            <a:r>
              <a:rPr lang="pt-PT" sz="1000">
                <a:latin typeface="Fira Sans Extra Condensed" panose="020B0503050000020004" pitchFamily="34" charset="0"/>
              </a:rPr>
              <a:t> </a:t>
            </a:r>
            <a:r>
              <a:rPr lang="pt-PT" sz="1000" err="1">
                <a:latin typeface="Fira Sans Extra Condensed" panose="020B0503050000020004" pitchFamily="34" charset="0"/>
              </a:rPr>
              <a:t>functional</a:t>
            </a:r>
            <a:r>
              <a:rPr lang="pt-PT" sz="1000">
                <a:latin typeface="Fira Sans Extra Condensed" panose="020B0503050000020004" pitchFamily="34" charset="0"/>
              </a:rPr>
              <a:t> </a:t>
            </a:r>
            <a:r>
              <a:rPr lang="pt-PT" sz="1000" err="1">
                <a:latin typeface="Fira Sans Extra Condensed" panose="020B0503050000020004" pitchFamily="34" charset="0"/>
              </a:rPr>
              <a:t>and</a:t>
            </a:r>
            <a:r>
              <a:rPr lang="pt-PT" sz="1000">
                <a:latin typeface="Fira Sans Extra Condensed" panose="020B0503050000020004" pitchFamily="34" charset="0"/>
              </a:rPr>
              <a:t> non-</a:t>
            </a:r>
            <a:r>
              <a:rPr lang="pt-PT" sz="1000" err="1">
                <a:latin typeface="Fira Sans Extra Condensed" panose="020B0503050000020004" pitchFamily="34" charset="0"/>
              </a:rPr>
              <a:t>functional</a:t>
            </a:r>
            <a:r>
              <a:rPr lang="pt-PT" sz="1000">
                <a:latin typeface="Fira Sans Extra Condensed" panose="020B0503050000020004" pitchFamily="34" charset="0"/>
              </a:rPr>
              <a:t> </a:t>
            </a:r>
            <a:r>
              <a:rPr lang="pt-PT" sz="1000" err="1">
                <a:latin typeface="Fira Sans Extra Condensed" panose="020B0503050000020004" pitchFamily="34" charset="0"/>
              </a:rPr>
              <a:t>requirement</a:t>
            </a:r>
            <a:r>
              <a:rPr lang="pt-PT" sz="1000">
                <a:latin typeface="Fira Sans Extra Condensed" panose="020B0503050000020004" pitchFamily="34" charset="0"/>
              </a:rPr>
              <a:t> </a:t>
            </a:r>
            <a:r>
              <a:rPr lang="pt-PT" sz="1000" err="1">
                <a:latin typeface="Fira Sans Extra Condensed" panose="020B0503050000020004" pitchFamily="34" charset="0"/>
              </a:rPr>
              <a:t>analysis</a:t>
            </a:r>
            <a:endParaRPr lang="pt-PT" sz="1000">
              <a:latin typeface="Fira Sans Extra Condensed" panose="020B0503050000020004" pitchFamily="34" charset="0"/>
            </a:endParaRPr>
          </a:p>
          <a:p>
            <a:endParaRPr lang="pt-PT" sz="1000">
              <a:latin typeface="Fira Sans Extra Condensed" panose="020B0503050000020004" pitchFamily="34" charset="0"/>
            </a:endParaRPr>
          </a:p>
          <a:p>
            <a:r>
              <a:rPr lang="pt-PT" sz="1000" err="1">
                <a:latin typeface="Fira Sans Extra Condensed" panose="020B0503050000020004" pitchFamily="34" charset="0"/>
              </a:rPr>
              <a:t>Determining</a:t>
            </a:r>
            <a:r>
              <a:rPr lang="pt-PT" sz="1000">
                <a:latin typeface="Fira Sans Extra Condensed" panose="020B0503050000020004" pitchFamily="34" charset="0"/>
              </a:rPr>
              <a:t> </a:t>
            </a:r>
            <a:r>
              <a:rPr lang="pt-PT" sz="1000" err="1">
                <a:latin typeface="Fira Sans Extra Condensed" panose="020B0503050000020004" pitchFamily="34" charset="0"/>
              </a:rPr>
              <a:t>which</a:t>
            </a:r>
            <a:r>
              <a:rPr lang="pt-PT" sz="1000">
                <a:latin typeface="Fira Sans Extra Condensed" panose="020B0503050000020004" pitchFamily="34" charset="0"/>
              </a:rPr>
              <a:t> </a:t>
            </a:r>
            <a:r>
              <a:rPr lang="pt-PT" sz="1000" err="1">
                <a:latin typeface="Fira Sans Extra Condensed" panose="020B0503050000020004" pitchFamily="34" charset="0"/>
              </a:rPr>
              <a:t>sensors</a:t>
            </a:r>
            <a:r>
              <a:rPr lang="pt-PT" sz="1000">
                <a:latin typeface="Fira Sans Extra Condensed" panose="020B0503050000020004" pitchFamily="34" charset="0"/>
              </a:rPr>
              <a:t> to </a:t>
            </a:r>
            <a:r>
              <a:rPr lang="pt-PT" sz="1000" err="1">
                <a:latin typeface="Fira Sans Extra Condensed" panose="020B0503050000020004" pitchFamily="34" charset="0"/>
              </a:rPr>
              <a:t>integrate</a:t>
            </a:r>
            <a:r>
              <a:rPr lang="pt-PT" sz="1000">
                <a:latin typeface="Fira Sans Extra Condensed" panose="020B0503050000020004" pitchFamily="34" charset="0"/>
              </a:rPr>
              <a:t> in </a:t>
            </a:r>
            <a:r>
              <a:rPr lang="pt-PT" sz="1000" err="1">
                <a:latin typeface="Fira Sans Extra Condensed" panose="020B0503050000020004" pitchFamily="34" charset="0"/>
              </a:rPr>
              <a:t>the</a:t>
            </a:r>
            <a:r>
              <a:rPr lang="pt-PT" sz="1000">
                <a:latin typeface="Fira Sans Extra Condensed" panose="020B0503050000020004" pitchFamily="34" charset="0"/>
              </a:rPr>
              <a:t> </a:t>
            </a:r>
            <a:r>
              <a:rPr lang="pt-PT" sz="1000" err="1">
                <a:latin typeface="Fira Sans Extra Condensed" panose="020B0503050000020004" pitchFamily="34" charset="0"/>
              </a:rPr>
              <a:t>system</a:t>
            </a:r>
            <a:endParaRPr lang="pt-PT" sz="1000">
              <a:latin typeface="Fira Sans Extra Condensed" panose="020B0503050000020004" pitchFamily="34" charset="0"/>
            </a:endParaRPr>
          </a:p>
          <a:p>
            <a:endParaRPr lang="pt-PT" sz="1000">
              <a:latin typeface="Fira Sans Extra Condensed" panose="020B0503050000020004" pitchFamily="34" charset="0"/>
            </a:endParaRPr>
          </a:p>
          <a:p>
            <a:r>
              <a:rPr lang="pt-PT" sz="1000" err="1">
                <a:latin typeface="Fira Sans Extra Condensed" panose="020B0503050000020004" pitchFamily="34" charset="0"/>
              </a:rPr>
              <a:t>Defining</a:t>
            </a:r>
            <a:r>
              <a:rPr lang="pt-PT" sz="1000">
                <a:latin typeface="Fira Sans Extra Condensed" panose="020B0503050000020004" pitchFamily="34" charset="0"/>
              </a:rPr>
              <a:t> </a:t>
            </a:r>
            <a:r>
              <a:rPr lang="pt-PT" sz="1000" err="1">
                <a:latin typeface="Fira Sans Extra Condensed" panose="020B0503050000020004" pitchFamily="34" charset="0"/>
              </a:rPr>
              <a:t>the</a:t>
            </a:r>
            <a:r>
              <a:rPr lang="pt-PT" sz="1000">
                <a:latin typeface="Fira Sans Extra Condensed" panose="020B0503050000020004" pitchFamily="34" charset="0"/>
              </a:rPr>
              <a:t> </a:t>
            </a:r>
            <a:r>
              <a:rPr lang="pt-PT" sz="1000" err="1">
                <a:latin typeface="Fira Sans Extra Condensed" panose="020B0503050000020004" pitchFamily="34" charset="0"/>
              </a:rPr>
              <a:t>problem</a:t>
            </a:r>
            <a:r>
              <a:rPr lang="pt-PT" sz="1000">
                <a:latin typeface="Fira Sans Extra Condensed" panose="020B0503050000020004" pitchFamily="34" charset="0"/>
              </a:rPr>
              <a:t> </a:t>
            </a:r>
            <a:r>
              <a:rPr lang="pt-PT" sz="1000" err="1">
                <a:latin typeface="Fira Sans Extra Condensed" panose="020B0503050000020004" pitchFamily="34" charset="0"/>
              </a:rPr>
              <a:t>domain</a:t>
            </a:r>
            <a:endParaRPr lang="pt-PT" sz="1000">
              <a:latin typeface="Fira Sans Extra Condensed" panose="020B0503050000020004" pitchFamily="34" charset="0"/>
            </a:endParaRPr>
          </a:p>
          <a:p>
            <a:endParaRPr lang="pt-PT" sz="1000">
              <a:latin typeface="Fira Sans Extra Condensed" panose="020B0503050000020004" pitchFamily="34" charset="0"/>
            </a:endParaRPr>
          </a:p>
        </p:txBody>
      </p:sp>
      <p:cxnSp>
        <p:nvCxnSpPr>
          <p:cNvPr id="1097" name="Conexão reta 1096">
            <a:extLst>
              <a:ext uri="{FF2B5EF4-FFF2-40B4-BE49-F238E27FC236}">
                <a16:creationId xmlns:a16="http://schemas.microsoft.com/office/drawing/2014/main" id="{B30AB849-3513-096B-F2EA-0A11911CDF7B}"/>
              </a:ext>
            </a:extLst>
          </p:cNvPr>
          <p:cNvCxnSpPr>
            <a:cxnSpLocks/>
          </p:cNvCxnSpPr>
          <p:nvPr/>
        </p:nvCxnSpPr>
        <p:spPr>
          <a:xfrm>
            <a:off x="2916509" y="2844941"/>
            <a:ext cx="0" cy="2214239"/>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99" name="Google Shape;965;p75">
            <a:extLst>
              <a:ext uri="{FF2B5EF4-FFF2-40B4-BE49-F238E27FC236}">
                <a16:creationId xmlns:a16="http://schemas.microsoft.com/office/drawing/2014/main" id="{B929E9A3-252D-1E5E-9C90-EE5DDD5FEDD1}"/>
              </a:ext>
            </a:extLst>
          </p:cNvPr>
          <p:cNvSpPr txBox="1">
            <a:spLocks/>
          </p:cNvSpPr>
          <p:nvPr/>
        </p:nvSpPr>
        <p:spPr>
          <a:xfrm>
            <a:off x="1828644" y="3208404"/>
            <a:ext cx="1391033" cy="10757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err="1">
                <a:latin typeface="Fira Sans Extra Condensed" panose="020B0503050000020004" pitchFamily="34" charset="0"/>
              </a:rPr>
              <a:t>Defining</a:t>
            </a:r>
            <a:r>
              <a:rPr lang="pt-PT" sz="1000">
                <a:latin typeface="Fira Sans Extra Condensed" panose="020B0503050000020004" pitchFamily="34" charset="0"/>
              </a:rPr>
              <a:t> core </a:t>
            </a:r>
            <a:r>
              <a:rPr lang="pt-PT" sz="1000" err="1">
                <a:latin typeface="Fira Sans Extra Condensed" panose="020B0503050000020004" pitchFamily="34" charset="0"/>
              </a:rPr>
              <a:t>user</a:t>
            </a:r>
            <a:r>
              <a:rPr lang="pt-PT" sz="1000">
                <a:latin typeface="Fira Sans Extra Condensed" panose="020B0503050000020004" pitchFamily="34" charset="0"/>
              </a:rPr>
              <a:t> </a:t>
            </a:r>
            <a:r>
              <a:rPr lang="pt-PT" sz="1000" err="1">
                <a:latin typeface="Fira Sans Extra Condensed" panose="020B0503050000020004" pitchFamily="34" charset="0"/>
              </a:rPr>
              <a:t>stories</a:t>
            </a:r>
            <a:endParaRPr lang="pt-PT" sz="1000">
              <a:latin typeface="Fira Sans Extra Condensed" panose="020B0503050000020004" pitchFamily="34" charset="0"/>
            </a:endParaRPr>
          </a:p>
          <a:p>
            <a:endParaRPr lang="pt-PT" sz="1000">
              <a:latin typeface="Fira Sans Extra Condensed" panose="020B0503050000020004" pitchFamily="34" charset="0"/>
            </a:endParaRPr>
          </a:p>
          <a:p>
            <a:r>
              <a:rPr lang="pt-PT" sz="1000">
                <a:latin typeface="Fira Sans Extra Condensed" panose="020B0503050000020004" pitchFamily="34" charset="0"/>
              </a:rPr>
              <a:t>Non-</a:t>
            </a:r>
            <a:r>
              <a:rPr lang="pt-PT" sz="1000" err="1">
                <a:latin typeface="Fira Sans Extra Condensed" panose="020B0503050000020004" pitchFamily="34" charset="0"/>
              </a:rPr>
              <a:t>Functional</a:t>
            </a:r>
            <a:r>
              <a:rPr lang="pt-PT" sz="1000">
                <a:latin typeface="Fira Sans Extra Condensed" panose="020B0503050000020004" pitchFamily="34" charset="0"/>
              </a:rPr>
              <a:t> UI </a:t>
            </a:r>
            <a:r>
              <a:rPr lang="pt-PT" sz="1000" err="1">
                <a:latin typeface="Fira Sans Extra Condensed" panose="020B0503050000020004" pitchFamily="34" charset="0"/>
              </a:rPr>
              <a:t>prototypes</a:t>
            </a:r>
            <a:endParaRPr lang="pt-PT" sz="1000">
              <a:latin typeface="Fira Sans Extra Condensed" panose="020B0503050000020004" pitchFamily="34" charset="0"/>
            </a:endParaRPr>
          </a:p>
          <a:p>
            <a:endParaRPr lang="pt-PT" sz="1000">
              <a:latin typeface="Fira Sans Extra Condensed" panose="020B0503050000020004" pitchFamily="34" charset="0"/>
            </a:endParaRPr>
          </a:p>
          <a:p>
            <a:r>
              <a:rPr lang="pt-PT" sz="1000" err="1">
                <a:latin typeface="Fira Sans Extra Condensed" panose="020B0503050000020004" pitchFamily="34" charset="0"/>
              </a:rPr>
              <a:t>Database</a:t>
            </a:r>
            <a:r>
              <a:rPr lang="pt-PT" sz="1000">
                <a:latin typeface="Fira Sans Extra Condensed" panose="020B0503050000020004" pitchFamily="34" charset="0"/>
              </a:rPr>
              <a:t> </a:t>
            </a:r>
          </a:p>
          <a:p>
            <a:r>
              <a:rPr lang="pt-PT" sz="1000" err="1">
                <a:latin typeface="Fira Sans Extra Condensed" panose="020B0503050000020004" pitchFamily="34" charset="0"/>
              </a:rPr>
              <a:t>Modellling</a:t>
            </a:r>
            <a:r>
              <a:rPr lang="pt-PT" sz="1000">
                <a:latin typeface="Fira Sans Extra Condensed" panose="020B0503050000020004" pitchFamily="34" charset="0"/>
              </a:rPr>
              <a:t> </a:t>
            </a:r>
          </a:p>
          <a:p>
            <a:endParaRPr lang="pt-PT">
              <a:latin typeface="Fira Sans Extra Condensed" panose="020B0503050000020004" pitchFamily="34" charset="0"/>
            </a:endParaRPr>
          </a:p>
        </p:txBody>
      </p:sp>
      <p:cxnSp>
        <p:nvCxnSpPr>
          <p:cNvPr id="1100" name="Google Shape;1096;p85">
            <a:extLst>
              <a:ext uri="{FF2B5EF4-FFF2-40B4-BE49-F238E27FC236}">
                <a16:creationId xmlns:a16="http://schemas.microsoft.com/office/drawing/2014/main" id="{0106294F-5288-8EFA-97A8-170DF8BF2F1E}"/>
              </a:ext>
            </a:extLst>
          </p:cNvPr>
          <p:cNvCxnSpPr>
            <a:cxnSpLocks/>
          </p:cNvCxnSpPr>
          <p:nvPr/>
        </p:nvCxnSpPr>
        <p:spPr>
          <a:xfrm flipV="1">
            <a:off x="2920070" y="2422156"/>
            <a:ext cx="0" cy="133208"/>
          </a:xfrm>
          <a:prstGeom prst="straightConnector1">
            <a:avLst/>
          </a:prstGeom>
          <a:noFill/>
          <a:ln w="28575" cap="flat" cmpd="sng">
            <a:solidFill>
              <a:schemeClr val="dk2"/>
            </a:solidFill>
            <a:prstDash val="solid"/>
            <a:round/>
            <a:headEnd type="none" w="med" len="med"/>
            <a:tailEnd type="oval" w="med" len="med"/>
          </a:ln>
        </p:spPr>
      </p:cxnSp>
      <p:sp>
        <p:nvSpPr>
          <p:cNvPr id="1101" name="Google Shape;965;p75">
            <a:extLst>
              <a:ext uri="{FF2B5EF4-FFF2-40B4-BE49-F238E27FC236}">
                <a16:creationId xmlns:a16="http://schemas.microsoft.com/office/drawing/2014/main" id="{6DE6CBE9-1379-ECCC-1CB5-D1B57A1F794A}"/>
              </a:ext>
            </a:extLst>
          </p:cNvPr>
          <p:cNvSpPr txBox="1">
            <a:spLocks/>
          </p:cNvSpPr>
          <p:nvPr/>
        </p:nvSpPr>
        <p:spPr>
          <a:xfrm rot="10800000" flipV="1">
            <a:off x="2693835" y="2389561"/>
            <a:ext cx="498155" cy="69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b="1">
                <a:solidFill>
                  <a:schemeClr val="accent1">
                    <a:lumMod val="75000"/>
                  </a:schemeClr>
                </a:solidFill>
                <a:latin typeface="Fira Sans Extra Condensed" panose="020B0503050000020004" pitchFamily="34" charset="0"/>
              </a:rPr>
              <a:t>24/03</a:t>
            </a:r>
            <a:endParaRPr lang="pt-PT" sz="10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sp>
        <p:nvSpPr>
          <p:cNvPr id="1102" name="Google Shape;965;p75">
            <a:extLst>
              <a:ext uri="{FF2B5EF4-FFF2-40B4-BE49-F238E27FC236}">
                <a16:creationId xmlns:a16="http://schemas.microsoft.com/office/drawing/2014/main" id="{C9DDDB76-A1BA-8BA0-5F76-A0182D4C5007}"/>
              </a:ext>
            </a:extLst>
          </p:cNvPr>
          <p:cNvSpPr txBox="1">
            <a:spLocks/>
          </p:cNvSpPr>
          <p:nvPr/>
        </p:nvSpPr>
        <p:spPr>
          <a:xfrm>
            <a:off x="2529969" y="2035282"/>
            <a:ext cx="905318" cy="4079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b="1" err="1">
                <a:latin typeface="Fira Sans Extra Condensed" panose="020B0503050000020004" pitchFamily="34" charset="0"/>
              </a:rPr>
              <a:t>Milestone</a:t>
            </a:r>
            <a:r>
              <a:rPr lang="pt-PT" sz="1000" b="1">
                <a:latin typeface="Fira Sans Extra Condensed" panose="020B0503050000020004" pitchFamily="34" charset="0"/>
              </a:rPr>
              <a:t> 3.1</a:t>
            </a:r>
            <a:endParaRPr lang="pt-PT" sz="1000">
              <a:latin typeface="Fira Sans Extra Condensed" panose="020B0503050000020004" pitchFamily="34" charset="0"/>
            </a:endParaRPr>
          </a:p>
          <a:p>
            <a:endParaRPr lang="pt-PT">
              <a:latin typeface="Fira Sans Extra Condensed" panose="020B0503050000020004" pitchFamily="34" charset="0"/>
            </a:endParaRPr>
          </a:p>
        </p:txBody>
      </p:sp>
      <p:sp>
        <p:nvSpPr>
          <p:cNvPr id="1103" name="Google Shape;965;p75">
            <a:extLst>
              <a:ext uri="{FF2B5EF4-FFF2-40B4-BE49-F238E27FC236}">
                <a16:creationId xmlns:a16="http://schemas.microsoft.com/office/drawing/2014/main" id="{6BE7DDFB-4FE7-A8ED-91F9-1732D11FF804}"/>
              </a:ext>
            </a:extLst>
          </p:cNvPr>
          <p:cNvSpPr txBox="1">
            <a:spLocks/>
          </p:cNvSpPr>
          <p:nvPr/>
        </p:nvSpPr>
        <p:spPr>
          <a:xfrm>
            <a:off x="2948401" y="3514511"/>
            <a:ext cx="1391033" cy="10757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a:latin typeface="Fira Sans Extra Condensed" panose="020B0503050000020004" pitchFamily="34" charset="0"/>
              </a:rPr>
              <a:t>UI </a:t>
            </a:r>
            <a:r>
              <a:rPr lang="pt-PT" sz="1000" err="1">
                <a:latin typeface="Fira Sans Extra Condensed" panose="020B0503050000020004" pitchFamily="34" charset="0"/>
              </a:rPr>
              <a:t>Development</a:t>
            </a:r>
            <a:r>
              <a:rPr lang="pt-PT" sz="1000">
                <a:latin typeface="Fira Sans Extra Condensed" panose="020B0503050000020004" pitchFamily="34" charset="0"/>
              </a:rPr>
              <a:t> </a:t>
            </a:r>
            <a:r>
              <a:rPr lang="pt-PT" sz="1000" err="1">
                <a:latin typeface="Fira Sans Extra Condensed" panose="020B0503050000020004" pitchFamily="34" charset="0"/>
              </a:rPr>
              <a:t>based</a:t>
            </a:r>
            <a:r>
              <a:rPr lang="pt-PT" sz="1000">
                <a:latin typeface="Fira Sans Extra Condensed" panose="020B0503050000020004" pitchFamily="34" charset="0"/>
              </a:rPr>
              <a:t> </a:t>
            </a:r>
            <a:r>
              <a:rPr lang="pt-PT" sz="1000" err="1">
                <a:latin typeface="Fira Sans Extra Condensed" panose="020B0503050000020004" pitchFamily="34" charset="0"/>
              </a:rPr>
              <a:t>on</a:t>
            </a:r>
            <a:r>
              <a:rPr lang="pt-PT" sz="1000">
                <a:latin typeface="Fira Sans Extra Condensed" panose="020B0503050000020004" pitchFamily="34" charset="0"/>
              </a:rPr>
              <a:t> </a:t>
            </a:r>
            <a:r>
              <a:rPr lang="pt-PT" sz="1000" err="1">
                <a:latin typeface="Fira Sans Extra Condensed" panose="020B0503050000020004" pitchFamily="34" charset="0"/>
              </a:rPr>
              <a:t>the</a:t>
            </a:r>
            <a:r>
              <a:rPr lang="pt-PT" sz="1000">
                <a:latin typeface="Fira Sans Extra Condensed" panose="020B0503050000020004" pitchFamily="34" charset="0"/>
              </a:rPr>
              <a:t> </a:t>
            </a:r>
            <a:r>
              <a:rPr lang="pt-PT" sz="1000" err="1">
                <a:latin typeface="Fira Sans Extra Condensed" panose="020B0503050000020004" pitchFamily="34" charset="0"/>
              </a:rPr>
              <a:t>main</a:t>
            </a:r>
            <a:r>
              <a:rPr lang="pt-PT" sz="1000">
                <a:latin typeface="Fira Sans Extra Condensed" panose="020B0503050000020004" pitchFamily="34" charset="0"/>
              </a:rPr>
              <a:t> core </a:t>
            </a:r>
            <a:r>
              <a:rPr lang="pt-PT" sz="1000" err="1">
                <a:latin typeface="Fira Sans Extra Condensed" panose="020B0503050000020004" pitchFamily="34" charset="0"/>
              </a:rPr>
              <a:t>user</a:t>
            </a:r>
            <a:r>
              <a:rPr lang="pt-PT" sz="1000">
                <a:latin typeface="Fira Sans Extra Condensed" panose="020B0503050000020004" pitchFamily="34" charset="0"/>
              </a:rPr>
              <a:t> </a:t>
            </a:r>
            <a:r>
              <a:rPr lang="pt-PT" sz="1000" err="1">
                <a:latin typeface="Fira Sans Extra Condensed" panose="020B0503050000020004" pitchFamily="34" charset="0"/>
              </a:rPr>
              <a:t>stories</a:t>
            </a:r>
            <a:endParaRPr lang="pt-PT" sz="1000">
              <a:latin typeface="Fira Sans Extra Condensed" panose="020B0503050000020004" pitchFamily="34" charset="0"/>
            </a:endParaRPr>
          </a:p>
          <a:p>
            <a:endParaRPr lang="pt-PT" sz="1000">
              <a:latin typeface="Fira Sans Extra Condensed" panose="020B0503050000020004" pitchFamily="34" charset="0"/>
            </a:endParaRPr>
          </a:p>
          <a:p>
            <a:r>
              <a:rPr lang="pt-PT" sz="1000">
                <a:latin typeface="Fira Sans Extra Condensed" panose="020B0503050000020004" pitchFamily="34" charset="0"/>
              </a:rPr>
              <a:t>Sensor data </a:t>
            </a:r>
            <a:r>
              <a:rPr lang="pt-PT" sz="1000" err="1">
                <a:latin typeface="Fira Sans Extra Condensed" panose="020B0503050000020004" pitchFamily="34" charset="0"/>
              </a:rPr>
              <a:t>generation</a:t>
            </a:r>
            <a:r>
              <a:rPr lang="pt-PT" sz="1000">
                <a:latin typeface="Fira Sans Extra Condensed" panose="020B0503050000020004" pitchFamily="34" charset="0"/>
              </a:rPr>
              <a:t> </a:t>
            </a:r>
            <a:r>
              <a:rPr lang="pt-PT" sz="1000" err="1">
                <a:latin typeface="Fira Sans Extra Condensed" panose="020B0503050000020004" pitchFamily="34" charset="0"/>
              </a:rPr>
              <a:t>and</a:t>
            </a:r>
            <a:r>
              <a:rPr lang="pt-PT" sz="1000">
                <a:latin typeface="Fira Sans Extra Condensed" panose="020B0503050000020004" pitchFamily="34" charset="0"/>
              </a:rPr>
              <a:t> </a:t>
            </a:r>
            <a:r>
              <a:rPr lang="pt-PT" sz="1000" err="1">
                <a:latin typeface="Fira Sans Extra Condensed" panose="020B0503050000020004" pitchFamily="34" charset="0"/>
              </a:rPr>
              <a:t>integration</a:t>
            </a:r>
            <a:r>
              <a:rPr lang="pt-PT" sz="1000">
                <a:latin typeface="Fira Sans Extra Condensed" panose="020B0503050000020004" pitchFamily="34" charset="0"/>
              </a:rPr>
              <a:t> basic pipeline</a:t>
            </a:r>
          </a:p>
          <a:p>
            <a:endParaRPr lang="pt-PT" sz="1000">
              <a:latin typeface="Fira Sans Extra Condensed" panose="020B0503050000020004" pitchFamily="34" charset="0"/>
            </a:endParaRPr>
          </a:p>
          <a:p>
            <a:r>
              <a:rPr lang="pt-PT" sz="1000">
                <a:latin typeface="Fira Sans Extra Condensed" panose="020B0503050000020004" pitchFamily="34" charset="0"/>
              </a:rPr>
              <a:t>Core </a:t>
            </a:r>
            <a:r>
              <a:rPr lang="pt-PT" sz="1000" err="1">
                <a:latin typeface="Fira Sans Extra Condensed" panose="020B0503050000020004" pitchFamily="34" charset="0"/>
              </a:rPr>
              <a:t>user</a:t>
            </a:r>
            <a:r>
              <a:rPr lang="pt-PT" sz="1000">
                <a:latin typeface="Fira Sans Extra Condensed" panose="020B0503050000020004" pitchFamily="34" charset="0"/>
              </a:rPr>
              <a:t> </a:t>
            </a:r>
            <a:r>
              <a:rPr lang="pt-PT" sz="1000" err="1">
                <a:latin typeface="Fira Sans Extra Condensed" panose="020B0503050000020004" pitchFamily="34" charset="0"/>
              </a:rPr>
              <a:t>stories</a:t>
            </a:r>
            <a:r>
              <a:rPr lang="pt-PT" sz="1000">
                <a:latin typeface="Fira Sans Extra Condensed" panose="020B0503050000020004" pitchFamily="34" charset="0"/>
              </a:rPr>
              <a:t> </a:t>
            </a:r>
            <a:r>
              <a:rPr lang="pt-PT" sz="1000" err="1">
                <a:latin typeface="Fira Sans Extra Condensed" panose="020B0503050000020004" pitchFamily="34" charset="0"/>
              </a:rPr>
              <a:t>implemented</a:t>
            </a:r>
            <a:r>
              <a:rPr lang="pt-PT" sz="1000">
                <a:latin typeface="Fira Sans Extra Condensed" panose="020B0503050000020004" pitchFamily="34" charset="0"/>
              </a:rPr>
              <a:t> for </a:t>
            </a:r>
            <a:r>
              <a:rPr lang="pt-PT" sz="1000" err="1">
                <a:latin typeface="Fira Sans Extra Condensed" panose="020B0503050000020004" pitchFamily="34" charset="0"/>
              </a:rPr>
              <a:t>the</a:t>
            </a:r>
            <a:r>
              <a:rPr lang="pt-PT" sz="1000">
                <a:latin typeface="Fira Sans Extra Condensed" panose="020B0503050000020004" pitchFamily="34" charset="0"/>
              </a:rPr>
              <a:t> </a:t>
            </a:r>
            <a:r>
              <a:rPr lang="pt-PT" sz="1000" err="1">
                <a:latin typeface="Fira Sans Extra Condensed" panose="020B0503050000020004" pitchFamily="34" charset="0"/>
              </a:rPr>
              <a:t>demonstration</a:t>
            </a:r>
            <a:r>
              <a:rPr lang="pt-PT" sz="1000">
                <a:latin typeface="Fira Sans Extra Condensed" panose="020B0503050000020004" pitchFamily="34" charset="0"/>
              </a:rPr>
              <a:t> </a:t>
            </a:r>
            <a:r>
              <a:rPr lang="pt-PT" sz="1000" err="1">
                <a:latin typeface="Fira Sans Extra Condensed" panose="020B0503050000020004" pitchFamily="34" charset="0"/>
              </a:rPr>
              <a:t>of</a:t>
            </a:r>
            <a:r>
              <a:rPr lang="pt-PT" sz="1000">
                <a:latin typeface="Fira Sans Extra Condensed" panose="020B0503050000020004" pitchFamily="34" charset="0"/>
              </a:rPr>
              <a:t> </a:t>
            </a:r>
            <a:r>
              <a:rPr lang="pt-PT" sz="1000" err="1">
                <a:latin typeface="Fira Sans Extra Condensed" panose="020B0503050000020004" pitchFamily="34" charset="0"/>
              </a:rPr>
              <a:t>the</a:t>
            </a:r>
            <a:r>
              <a:rPr lang="pt-PT" sz="1000">
                <a:latin typeface="Fira Sans Extra Condensed" panose="020B0503050000020004" pitchFamily="34" charset="0"/>
              </a:rPr>
              <a:t> </a:t>
            </a:r>
            <a:r>
              <a:rPr lang="pt-PT" sz="1000" err="1">
                <a:latin typeface="Fira Sans Extra Condensed" panose="020B0503050000020004" pitchFamily="34" charset="0"/>
              </a:rPr>
              <a:t>full-stack</a:t>
            </a:r>
            <a:r>
              <a:rPr lang="pt-PT" sz="1000">
                <a:latin typeface="Fira Sans Extra Condensed" panose="020B0503050000020004" pitchFamily="34" charset="0"/>
              </a:rPr>
              <a:t> </a:t>
            </a:r>
            <a:r>
              <a:rPr lang="pt-PT" sz="1000" err="1">
                <a:latin typeface="Fira Sans Extra Condensed" panose="020B0503050000020004" pitchFamily="34" charset="0"/>
              </a:rPr>
              <a:t>architecture</a:t>
            </a:r>
            <a:endParaRPr lang="pt-PT" sz="1000">
              <a:latin typeface="Fira Sans Extra Condensed" panose="020B0503050000020004" pitchFamily="34" charset="0"/>
            </a:endParaRPr>
          </a:p>
          <a:p>
            <a:endParaRPr lang="pt-PT">
              <a:latin typeface="Fira Sans Extra Condensed" panose="020B0503050000020004" pitchFamily="34" charset="0"/>
            </a:endParaRPr>
          </a:p>
        </p:txBody>
      </p:sp>
      <p:cxnSp>
        <p:nvCxnSpPr>
          <p:cNvPr id="1106" name="Google Shape;1096;p85">
            <a:extLst>
              <a:ext uri="{FF2B5EF4-FFF2-40B4-BE49-F238E27FC236}">
                <a16:creationId xmlns:a16="http://schemas.microsoft.com/office/drawing/2014/main" id="{B6A40A57-2970-E297-C619-7D76A8BD7D5E}"/>
              </a:ext>
            </a:extLst>
          </p:cNvPr>
          <p:cNvCxnSpPr>
            <a:cxnSpLocks/>
          </p:cNvCxnSpPr>
          <p:nvPr/>
        </p:nvCxnSpPr>
        <p:spPr>
          <a:xfrm flipV="1">
            <a:off x="6142117" y="2407288"/>
            <a:ext cx="0" cy="133208"/>
          </a:xfrm>
          <a:prstGeom prst="straightConnector1">
            <a:avLst/>
          </a:prstGeom>
          <a:noFill/>
          <a:ln w="28575" cap="flat" cmpd="sng">
            <a:solidFill>
              <a:schemeClr val="dk2"/>
            </a:solidFill>
            <a:prstDash val="solid"/>
            <a:round/>
            <a:headEnd type="none" w="med" len="med"/>
            <a:tailEnd type="oval" w="med" len="med"/>
          </a:ln>
        </p:spPr>
      </p:cxnSp>
      <p:sp>
        <p:nvSpPr>
          <p:cNvPr id="1107" name="Google Shape;965;p75">
            <a:extLst>
              <a:ext uri="{FF2B5EF4-FFF2-40B4-BE49-F238E27FC236}">
                <a16:creationId xmlns:a16="http://schemas.microsoft.com/office/drawing/2014/main" id="{23EA534B-3E7D-F2CE-50F2-0CFC6E7F872D}"/>
              </a:ext>
            </a:extLst>
          </p:cNvPr>
          <p:cNvSpPr txBox="1">
            <a:spLocks/>
          </p:cNvSpPr>
          <p:nvPr/>
        </p:nvSpPr>
        <p:spPr>
          <a:xfrm rot="10800000" flipV="1">
            <a:off x="5900086" y="2337930"/>
            <a:ext cx="498155" cy="69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b="1">
                <a:solidFill>
                  <a:schemeClr val="accent1">
                    <a:lumMod val="75000"/>
                  </a:schemeClr>
                </a:solidFill>
                <a:latin typeface="Fira Sans Extra Condensed" panose="020B0503050000020004" pitchFamily="34" charset="0"/>
              </a:rPr>
              <a:t>01/05</a:t>
            </a:r>
            <a:endParaRPr lang="pt-PT" sz="10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sp>
        <p:nvSpPr>
          <p:cNvPr id="1108" name="Google Shape;965;p75">
            <a:extLst>
              <a:ext uri="{FF2B5EF4-FFF2-40B4-BE49-F238E27FC236}">
                <a16:creationId xmlns:a16="http://schemas.microsoft.com/office/drawing/2014/main" id="{C360AB94-BAF8-A469-7651-4A9913C5B2E3}"/>
              </a:ext>
            </a:extLst>
          </p:cNvPr>
          <p:cNvSpPr txBox="1">
            <a:spLocks/>
          </p:cNvSpPr>
          <p:nvPr/>
        </p:nvSpPr>
        <p:spPr>
          <a:xfrm>
            <a:off x="5858725" y="1984480"/>
            <a:ext cx="905318" cy="4079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b="1" err="1">
                <a:latin typeface="Fira Sans Extra Condensed" panose="020B0503050000020004" pitchFamily="34" charset="0"/>
              </a:rPr>
              <a:t>Milestone</a:t>
            </a:r>
            <a:r>
              <a:rPr lang="pt-PT" sz="1000" b="1">
                <a:latin typeface="Fira Sans Extra Condensed" panose="020B0503050000020004" pitchFamily="34" charset="0"/>
              </a:rPr>
              <a:t> 4.1</a:t>
            </a:r>
            <a:endParaRPr lang="pt-PT" sz="1000">
              <a:latin typeface="Fira Sans Extra Condensed" panose="020B0503050000020004" pitchFamily="34" charset="0"/>
            </a:endParaRPr>
          </a:p>
          <a:p>
            <a:endParaRPr lang="pt-PT">
              <a:latin typeface="Fira Sans Extra Condensed" panose="020B0503050000020004" pitchFamily="34" charset="0"/>
            </a:endParaRPr>
          </a:p>
        </p:txBody>
      </p:sp>
      <p:cxnSp>
        <p:nvCxnSpPr>
          <p:cNvPr id="1109" name="Conexão reta 1108">
            <a:extLst>
              <a:ext uri="{FF2B5EF4-FFF2-40B4-BE49-F238E27FC236}">
                <a16:creationId xmlns:a16="http://schemas.microsoft.com/office/drawing/2014/main" id="{FF22EB17-4E54-3C8D-8986-F5DF0ACD490E}"/>
              </a:ext>
            </a:extLst>
          </p:cNvPr>
          <p:cNvCxnSpPr>
            <a:cxnSpLocks/>
          </p:cNvCxnSpPr>
          <p:nvPr/>
        </p:nvCxnSpPr>
        <p:spPr>
          <a:xfrm>
            <a:off x="6160528" y="2844941"/>
            <a:ext cx="0" cy="2214239"/>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0" name="Google Shape;965;p75">
            <a:extLst>
              <a:ext uri="{FF2B5EF4-FFF2-40B4-BE49-F238E27FC236}">
                <a16:creationId xmlns:a16="http://schemas.microsoft.com/office/drawing/2014/main" id="{6BC54913-4778-77C8-0AC6-74D3386BE1D6}"/>
              </a:ext>
            </a:extLst>
          </p:cNvPr>
          <p:cNvSpPr txBox="1">
            <a:spLocks/>
          </p:cNvSpPr>
          <p:nvPr/>
        </p:nvSpPr>
        <p:spPr>
          <a:xfrm>
            <a:off x="4535994" y="3208404"/>
            <a:ext cx="1391033" cy="10757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a:latin typeface="Fira Sans Extra Condensed" panose="020B0503050000020004" pitchFamily="34" charset="0"/>
              </a:rPr>
              <a:t>API </a:t>
            </a:r>
            <a:r>
              <a:rPr lang="pt-PT" sz="1000" err="1">
                <a:latin typeface="Fira Sans Extra Condensed" panose="020B0503050000020004" pitchFamily="34" charset="0"/>
              </a:rPr>
              <a:t>and</a:t>
            </a:r>
            <a:r>
              <a:rPr lang="pt-PT" sz="1000">
                <a:latin typeface="Fira Sans Extra Condensed" panose="020B0503050000020004" pitchFamily="34" charset="0"/>
              </a:rPr>
              <a:t> </a:t>
            </a:r>
            <a:r>
              <a:rPr lang="pt-PT" sz="1000" err="1">
                <a:latin typeface="Fira Sans Extra Condensed" panose="020B0503050000020004" pitchFamily="34" charset="0"/>
              </a:rPr>
              <a:t>backend</a:t>
            </a:r>
            <a:r>
              <a:rPr lang="pt-PT" sz="1000">
                <a:latin typeface="Fira Sans Extra Condensed" panose="020B0503050000020004" pitchFamily="34" charset="0"/>
              </a:rPr>
              <a:t> </a:t>
            </a:r>
            <a:r>
              <a:rPr lang="pt-PT" sz="1000" err="1">
                <a:latin typeface="Fira Sans Extra Condensed" panose="020B0503050000020004" pitchFamily="34" charset="0"/>
              </a:rPr>
              <a:t>stabilization</a:t>
            </a:r>
            <a:endParaRPr lang="pt-PT" sz="1000">
              <a:latin typeface="Fira Sans Extra Condensed" panose="020B0503050000020004" pitchFamily="34" charset="0"/>
            </a:endParaRPr>
          </a:p>
          <a:p>
            <a:endParaRPr lang="pt-PT" sz="1000">
              <a:latin typeface="Fira Sans Extra Condensed" panose="020B0503050000020004" pitchFamily="34" charset="0"/>
            </a:endParaRPr>
          </a:p>
          <a:p>
            <a:r>
              <a:rPr lang="pt-PT" sz="1000">
                <a:latin typeface="Fira Sans Extra Condensed" panose="020B0503050000020004" pitchFamily="34" charset="0"/>
              </a:rPr>
              <a:t>Final </a:t>
            </a:r>
            <a:r>
              <a:rPr lang="pt-PT" sz="1000" err="1">
                <a:latin typeface="Fira Sans Extra Condensed" panose="020B0503050000020004" pitchFamily="34" charset="0"/>
              </a:rPr>
              <a:t>development</a:t>
            </a:r>
            <a:r>
              <a:rPr lang="pt-PT" sz="1000">
                <a:latin typeface="Fira Sans Extra Condensed" panose="020B0503050000020004" pitchFamily="34" charset="0"/>
              </a:rPr>
              <a:t> </a:t>
            </a:r>
            <a:r>
              <a:rPr lang="pt-PT" sz="1000" err="1">
                <a:latin typeface="Fira Sans Extra Condensed" panose="020B0503050000020004" pitchFamily="34" charset="0"/>
              </a:rPr>
              <a:t>of</a:t>
            </a:r>
            <a:r>
              <a:rPr lang="pt-PT" sz="1000">
                <a:latin typeface="Fira Sans Extra Condensed" panose="020B0503050000020004" pitchFamily="34" charset="0"/>
              </a:rPr>
              <a:t> </a:t>
            </a:r>
            <a:r>
              <a:rPr lang="pt-PT" sz="1000" err="1">
                <a:latin typeface="Fira Sans Extra Condensed" panose="020B0503050000020004" pitchFamily="34" charset="0"/>
              </a:rPr>
              <a:t>the</a:t>
            </a:r>
            <a:r>
              <a:rPr lang="pt-PT" sz="1000">
                <a:latin typeface="Fira Sans Extra Condensed" panose="020B0503050000020004" pitchFamily="34" charset="0"/>
              </a:rPr>
              <a:t> UI</a:t>
            </a:r>
          </a:p>
          <a:p>
            <a:endParaRPr lang="pt-PT" sz="1000">
              <a:latin typeface="Fira Sans Extra Condensed" panose="020B0503050000020004" pitchFamily="34" charset="0"/>
            </a:endParaRPr>
          </a:p>
          <a:p>
            <a:r>
              <a:rPr lang="pt-PT" sz="1000" err="1">
                <a:latin typeface="Fira Sans Extra Condensed" panose="020B0503050000020004" pitchFamily="34" charset="0"/>
              </a:rPr>
              <a:t>Developing</a:t>
            </a:r>
            <a:r>
              <a:rPr lang="pt-PT" sz="1000">
                <a:latin typeface="Fira Sans Extra Condensed" panose="020B0503050000020004" pitchFamily="34" charset="0"/>
              </a:rPr>
              <a:t> </a:t>
            </a:r>
            <a:r>
              <a:rPr lang="pt-PT" sz="1000" err="1">
                <a:latin typeface="Fira Sans Extra Condensed" panose="020B0503050000020004" pitchFamily="34" charset="0"/>
              </a:rPr>
              <a:t>the</a:t>
            </a:r>
            <a:r>
              <a:rPr lang="pt-PT" sz="1000">
                <a:latin typeface="Fira Sans Extra Condensed" panose="020B0503050000020004" pitchFamily="34" charset="0"/>
              </a:rPr>
              <a:t> </a:t>
            </a:r>
            <a:r>
              <a:rPr lang="pt-PT" sz="1000" err="1">
                <a:latin typeface="Fira Sans Extra Condensed" panose="020B0503050000020004" pitchFamily="34" charset="0"/>
              </a:rPr>
              <a:t>remaining</a:t>
            </a:r>
            <a:r>
              <a:rPr lang="pt-PT" sz="1000">
                <a:latin typeface="Fira Sans Extra Condensed" panose="020B0503050000020004" pitchFamily="34" charset="0"/>
              </a:rPr>
              <a:t>  </a:t>
            </a:r>
            <a:r>
              <a:rPr lang="pt-PT" sz="1000" err="1">
                <a:latin typeface="Fira Sans Extra Condensed" panose="020B0503050000020004" pitchFamily="34" charset="0"/>
              </a:rPr>
              <a:t>user</a:t>
            </a:r>
            <a:r>
              <a:rPr lang="pt-PT" sz="1000">
                <a:latin typeface="Fira Sans Extra Condensed" panose="020B0503050000020004" pitchFamily="34" charset="0"/>
              </a:rPr>
              <a:t> </a:t>
            </a:r>
            <a:r>
              <a:rPr lang="pt-PT" sz="1000" err="1">
                <a:latin typeface="Fira Sans Extra Condensed" panose="020B0503050000020004" pitchFamily="34" charset="0"/>
              </a:rPr>
              <a:t>stores</a:t>
            </a:r>
            <a:endParaRPr lang="pt-PT" sz="1000">
              <a:latin typeface="Fira Sans Extra Condensed" panose="020B0503050000020004" pitchFamily="34" charset="0"/>
            </a:endParaRPr>
          </a:p>
          <a:p>
            <a:endParaRPr lang="pt-PT">
              <a:latin typeface="Fira Sans Extra Condensed" panose="020B0503050000020004" pitchFamily="34" charset="0"/>
            </a:endParaRPr>
          </a:p>
        </p:txBody>
      </p:sp>
      <p:sp>
        <p:nvSpPr>
          <p:cNvPr id="1111" name="Google Shape;965;p75">
            <a:extLst>
              <a:ext uri="{FF2B5EF4-FFF2-40B4-BE49-F238E27FC236}">
                <a16:creationId xmlns:a16="http://schemas.microsoft.com/office/drawing/2014/main" id="{CEB30666-BCF6-C796-5E2D-B83C0ADB2A0C}"/>
              </a:ext>
            </a:extLst>
          </p:cNvPr>
          <p:cNvSpPr txBox="1">
            <a:spLocks/>
          </p:cNvSpPr>
          <p:nvPr/>
        </p:nvSpPr>
        <p:spPr>
          <a:xfrm>
            <a:off x="6681570" y="3006742"/>
            <a:ext cx="1646774" cy="10232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err="1">
                <a:latin typeface="Fira Sans Extra Condensed" panose="020B0503050000020004" pitchFamily="34" charset="0"/>
              </a:rPr>
              <a:t>Integration</a:t>
            </a:r>
            <a:r>
              <a:rPr lang="pt-PT" sz="1000">
                <a:latin typeface="Fira Sans Extra Condensed" panose="020B0503050000020004" pitchFamily="34" charset="0"/>
              </a:rPr>
              <a:t> </a:t>
            </a:r>
            <a:r>
              <a:rPr lang="pt-PT" sz="1000" err="1">
                <a:latin typeface="Fira Sans Extra Condensed" panose="020B0503050000020004" pitchFamily="34" charset="0"/>
              </a:rPr>
              <a:t>of</a:t>
            </a:r>
            <a:r>
              <a:rPr lang="pt-PT" sz="1000">
                <a:latin typeface="Fira Sans Extra Condensed" panose="020B0503050000020004" pitchFamily="34" charset="0"/>
              </a:rPr>
              <a:t> </a:t>
            </a:r>
            <a:r>
              <a:rPr lang="pt-PT" sz="1000" err="1">
                <a:latin typeface="Fira Sans Extra Condensed" panose="020B0503050000020004" pitchFamily="34" charset="0"/>
              </a:rPr>
              <a:t>additional</a:t>
            </a:r>
            <a:r>
              <a:rPr lang="pt-PT" sz="1000">
                <a:latin typeface="Fira Sans Extra Condensed" panose="020B0503050000020004" pitchFamily="34" charset="0"/>
              </a:rPr>
              <a:t> </a:t>
            </a:r>
            <a:r>
              <a:rPr lang="pt-PT" sz="1000" err="1">
                <a:latin typeface="Fira Sans Extra Condensed" panose="020B0503050000020004" pitchFamily="34" charset="0"/>
              </a:rPr>
              <a:t>features</a:t>
            </a:r>
            <a:endParaRPr lang="pt-PT" sz="1000">
              <a:latin typeface="Fira Sans Extra Condensed" panose="020B0503050000020004" pitchFamily="34" charset="0"/>
            </a:endParaRPr>
          </a:p>
          <a:p>
            <a:endParaRPr lang="pt-PT" sz="1000">
              <a:latin typeface="Fira Sans Extra Condensed" panose="020B0503050000020004" pitchFamily="34" charset="0"/>
            </a:endParaRPr>
          </a:p>
          <a:p>
            <a:r>
              <a:rPr lang="pt-PT" sz="1000" err="1">
                <a:latin typeface="Fira Sans Extra Condensed" panose="020B0503050000020004" pitchFamily="34" charset="0"/>
              </a:rPr>
              <a:t>Deployment</a:t>
            </a:r>
            <a:r>
              <a:rPr lang="pt-PT" sz="1000">
                <a:latin typeface="Fira Sans Extra Condensed" panose="020B0503050000020004" pitchFamily="34" charset="0"/>
              </a:rPr>
              <a:t> </a:t>
            </a:r>
            <a:r>
              <a:rPr lang="pt-PT" sz="1000" err="1">
                <a:latin typeface="Fira Sans Extra Condensed" panose="020B0503050000020004" pitchFamily="34" charset="0"/>
              </a:rPr>
              <a:t>infrastructure</a:t>
            </a:r>
            <a:r>
              <a:rPr lang="pt-PT" sz="1000">
                <a:latin typeface="Fira Sans Extra Condensed" panose="020B0503050000020004" pitchFamily="34" charset="0"/>
              </a:rPr>
              <a:t> </a:t>
            </a:r>
            <a:r>
              <a:rPr lang="pt-PT" sz="1000" err="1">
                <a:latin typeface="Fira Sans Extra Condensed" panose="020B0503050000020004" pitchFamily="34" charset="0"/>
              </a:rPr>
              <a:t>stabilization</a:t>
            </a:r>
            <a:endParaRPr lang="pt-PT" sz="1000">
              <a:latin typeface="Fira Sans Extra Condensed" panose="020B0503050000020004" pitchFamily="34" charset="0"/>
            </a:endParaRPr>
          </a:p>
          <a:p>
            <a:endParaRPr lang="pt-PT">
              <a:latin typeface="Fira Sans Extra Condensed" panose="020B0503050000020004" pitchFamily="34" charset="0"/>
            </a:endParaRPr>
          </a:p>
        </p:txBody>
      </p:sp>
    </p:spTree>
    <p:extLst>
      <p:ext uri="{BB962C8B-B14F-4D97-AF65-F5344CB8AC3E}">
        <p14:creationId xmlns:p14="http://schemas.microsoft.com/office/powerpoint/2010/main" val="492233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cxnSp>
        <p:nvCxnSpPr>
          <p:cNvPr id="28" name="Google Shape;1096;p85">
            <a:extLst>
              <a:ext uri="{FF2B5EF4-FFF2-40B4-BE49-F238E27FC236}">
                <a16:creationId xmlns:a16="http://schemas.microsoft.com/office/drawing/2014/main" id="{5F6F527B-D145-5D2E-9210-C93AF3A2C0C9}"/>
              </a:ext>
            </a:extLst>
          </p:cNvPr>
          <p:cNvCxnSpPr>
            <a:cxnSpLocks/>
          </p:cNvCxnSpPr>
          <p:nvPr/>
        </p:nvCxnSpPr>
        <p:spPr>
          <a:xfrm flipV="1">
            <a:off x="4261713" y="2197907"/>
            <a:ext cx="0" cy="306336"/>
          </a:xfrm>
          <a:prstGeom prst="straightConnector1">
            <a:avLst/>
          </a:prstGeom>
          <a:noFill/>
          <a:ln w="28575" cap="flat" cmpd="sng">
            <a:solidFill>
              <a:schemeClr val="dk2"/>
            </a:solidFill>
            <a:prstDash val="solid"/>
            <a:round/>
            <a:headEnd type="none" w="med" len="med"/>
            <a:tailEnd type="oval" w="med" len="med"/>
          </a:ln>
        </p:spPr>
      </p:cxnSp>
      <p:sp>
        <p:nvSpPr>
          <p:cNvPr id="1088" name="Google Shape;1088;p8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pt-PT" err="1">
                <a:solidFill>
                  <a:srgbClr val="2A2929"/>
                </a:solidFill>
              </a:rPr>
              <a:t>Milestone</a:t>
            </a:r>
            <a:r>
              <a:rPr lang="pt-PT">
                <a:solidFill>
                  <a:srgbClr val="2A2929"/>
                </a:solidFill>
              </a:rPr>
              <a:t> Schedule</a:t>
            </a:r>
            <a:endParaRPr>
              <a:solidFill>
                <a:srgbClr val="2A2929"/>
              </a:solidFill>
            </a:endParaRPr>
          </a:p>
          <a:p>
            <a:pPr marL="0" lvl="0" indent="0" algn="ctr" rtl="0">
              <a:spcBef>
                <a:spcPts val="0"/>
              </a:spcBef>
              <a:spcAft>
                <a:spcPts val="0"/>
              </a:spcAft>
              <a:buNone/>
            </a:pPr>
            <a:endParaRPr/>
          </a:p>
        </p:txBody>
      </p:sp>
      <p:sp>
        <p:nvSpPr>
          <p:cNvPr id="1089" name="Google Shape;1089;p85"/>
          <p:cNvSpPr/>
          <p:nvPr/>
        </p:nvSpPr>
        <p:spPr>
          <a:xfrm>
            <a:off x="2111300" y="2516046"/>
            <a:ext cx="4906534" cy="40794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PT" sz="1600">
                <a:solidFill>
                  <a:schemeClr val="bg1"/>
                </a:solidFill>
                <a:latin typeface="Fira Sans Extra Condensed" panose="020B0503050000020004" pitchFamily="34" charset="0"/>
              </a:rPr>
              <a:t>MARCH</a:t>
            </a:r>
            <a:endParaRPr>
              <a:solidFill>
                <a:schemeClr val="bg1"/>
              </a:solidFill>
              <a:latin typeface="Fira Sans Extra Condensed" panose="020B0503050000020004" pitchFamily="34" charset="0"/>
            </a:endParaRPr>
          </a:p>
        </p:txBody>
      </p:sp>
      <p:sp>
        <p:nvSpPr>
          <p:cNvPr id="39" name="Google Shape;965;p75">
            <a:extLst>
              <a:ext uri="{FF2B5EF4-FFF2-40B4-BE49-F238E27FC236}">
                <a16:creationId xmlns:a16="http://schemas.microsoft.com/office/drawing/2014/main" id="{718E87E3-0421-064F-D9FA-DF1B4A522C6C}"/>
              </a:ext>
            </a:extLst>
          </p:cNvPr>
          <p:cNvSpPr txBox="1">
            <a:spLocks/>
          </p:cNvSpPr>
          <p:nvPr/>
        </p:nvSpPr>
        <p:spPr>
          <a:xfrm>
            <a:off x="1884335" y="1056951"/>
            <a:ext cx="1391032" cy="10431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err="1">
                <a:latin typeface="Fira Sans Extra Condensed" panose="020B0503050000020004" pitchFamily="34" charset="0"/>
              </a:rPr>
              <a:t>Milestone</a:t>
            </a:r>
            <a:r>
              <a:rPr lang="pt-PT" sz="1200" b="1">
                <a:latin typeface="Fira Sans Extra Condensed" panose="020B0503050000020004" pitchFamily="34" charset="0"/>
              </a:rPr>
              <a:t> 1</a:t>
            </a:r>
            <a:endParaRPr lang="pt-PT" sz="1200">
              <a:latin typeface="Fira Sans Extra Condensed" panose="020B0503050000020004" pitchFamily="34" charset="0"/>
            </a:endParaRPr>
          </a:p>
          <a:p>
            <a:r>
              <a:rPr lang="pt-PT" sz="1200" err="1">
                <a:latin typeface="Fira Sans Extra Condensed" panose="020B0503050000020004" pitchFamily="34" charset="0"/>
              </a:rPr>
              <a:t>Presentation</a:t>
            </a:r>
            <a:r>
              <a:rPr lang="pt-PT" sz="1200">
                <a:latin typeface="Fira Sans Extra Condensed" panose="020B0503050000020004" pitchFamily="34" charset="0"/>
              </a:rPr>
              <a:t> </a:t>
            </a:r>
            <a:r>
              <a:rPr lang="pt-PT" sz="1200" err="1">
                <a:latin typeface="Fira Sans Extra Condensed" panose="020B0503050000020004" pitchFamily="34" charset="0"/>
              </a:rPr>
              <a:t>of</a:t>
            </a:r>
            <a:r>
              <a:rPr lang="pt-PT" sz="1200">
                <a:latin typeface="Fira Sans Extra Condensed" panose="020B0503050000020004" pitchFamily="34" charset="0"/>
              </a:rPr>
              <a:t> </a:t>
            </a:r>
            <a:r>
              <a:rPr lang="pt-PT" sz="1200" err="1">
                <a:latin typeface="Fira Sans Extra Condensed" panose="020B0503050000020004" pitchFamily="34" charset="0"/>
              </a:rPr>
              <a:t>the</a:t>
            </a:r>
            <a:r>
              <a:rPr lang="pt-PT" sz="1200">
                <a:latin typeface="Fira Sans Extra Condensed" panose="020B0503050000020004" pitchFamily="34" charset="0"/>
              </a:rPr>
              <a:t> </a:t>
            </a:r>
            <a:r>
              <a:rPr lang="pt-PT" sz="1200" err="1">
                <a:latin typeface="Fira Sans Extra Condensed" panose="020B0503050000020004" pitchFamily="34" charset="0"/>
              </a:rPr>
              <a:t>lifecycle</a:t>
            </a:r>
            <a:r>
              <a:rPr lang="pt-PT" sz="1200">
                <a:latin typeface="Fira Sans Extra Condensed" panose="020B0503050000020004" pitchFamily="34" charset="0"/>
              </a:rPr>
              <a:t> </a:t>
            </a:r>
            <a:r>
              <a:rPr lang="pt-PT" sz="1200" err="1">
                <a:latin typeface="Fira Sans Extra Condensed" panose="020B0503050000020004" pitchFamily="34" charset="0"/>
              </a:rPr>
              <a:t>objectives</a:t>
            </a:r>
            <a:r>
              <a:rPr lang="pt-PT" sz="1200">
                <a:latin typeface="Fira Sans Extra Condensed" panose="020B0503050000020004" pitchFamily="34" charset="0"/>
              </a:rPr>
              <a:t> </a:t>
            </a:r>
            <a:r>
              <a:rPr lang="pt-PT" sz="1200" err="1">
                <a:latin typeface="Fira Sans Extra Condensed" panose="020B0503050000020004" pitchFamily="34" charset="0"/>
              </a:rPr>
              <a:t>and</a:t>
            </a:r>
            <a:r>
              <a:rPr lang="pt-PT" sz="1200">
                <a:latin typeface="Fira Sans Extra Condensed" panose="020B0503050000020004" pitchFamily="34" charset="0"/>
              </a:rPr>
              <a:t> calendar for </a:t>
            </a:r>
            <a:r>
              <a:rPr lang="pt-PT" sz="1200" err="1">
                <a:latin typeface="Fira Sans Extra Condensed" panose="020B0503050000020004" pitchFamily="34" charset="0"/>
              </a:rPr>
              <a:t>the</a:t>
            </a:r>
            <a:r>
              <a:rPr lang="pt-PT" sz="1200">
                <a:latin typeface="Fira Sans Extra Condensed" panose="020B0503050000020004" pitchFamily="34" charset="0"/>
              </a:rPr>
              <a:t> </a:t>
            </a:r>
            <a:r>
              <a:rPr lang="pt-PT" sz="1200" err="1">
                <a:latin typeface="Fira Sans Extra Condensed" panose="020B0503050000020004" pitchFamily="34" charset="0"/>
              </a:rPr>
              <a:t>project</a:t>
            </a:r>
            <a:endParaRPr lang="pt-PT" sz="1200">
              <a:latin typeface="Fira Sans Extra Condensed" panose="020B0503050000020004" pitchFamily="34" charset="0"/>
            </a:endParaRPr>
          </a:p>
          <a:p>
            <a:endParaRPr lang="pt-PT">
              <a:latin typeface="Fira Sans Extra Condensed" panose="020B0503050000020004" pitchFamily="34" charset="0"/>
            </a:endParaRPr>
          </a:p>
        </p:txBody>
      </p:sp>
      <p:sp>
        <p:nvSpPr>
          <p:cNvPr id="42" name="Google Shape;965;p75">
            <a:extLst>
              <a:ext uri="{FF2B5EF4-FFF2-40B4-BE49-F238E27FC236}">
                <a16:creationId xmlns:a16="http://schemas.microsoft.com/office/drawing/2014/main" id="{596AA3B4-C3E5-AE6E-6C3C-B7048F817265}"/>
              </a:ext>
            </a:extLst>
          </p:cNvPr>
          <p:cNvSpPr txBox="1">
            <a:spLocks/>
          </p:cNvSpPr>
          <p:nvPr/>
        </p:nvSpPr>
        <p:spPr>
          <a:xfrm>
            <a:off x="4014495" y="1196514"/>
            <a:ext cx="1391033" cy="10757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err="1">
                <a:latin typeface="Fira Sans Extra Condensed" panose="020B0503050000020004" pitchFamily="34" charset="0"/>
              </a:rPr>
              <a:t>Milestone</a:t>
            </a:r>
            <a:r>
              <a:rPr lang="pt-PT" sz="1200" b="1">
                <a:latin typeface="Fira Sans Extra Condensed" panose="020B0503050000020004" pitchFamily="34" charset="0"/>
              </a:rPr>
              <a:t> 2</a:t>
            </a:r>
            <a:endParaRPr lang="pt-PT" sz="1200">
              <a:latin typeface="Fira Sans Extra Condensed" panose="020B0503050000020004" pitchFamily="34" charset="0"/>
            </a:endParaRPr>
          </a:p>
          <a:p>
            <a:r>
              <a:rPr lang="pt-PT" sz="1200" err="1">
                <a:latin typeface="Fira Sans Extra Condensed" panose="020B0503050000020004" pitchFamily="34" charset="0"/>
              </a:rPr>
              <a:t>Presentation</a:t>
            </a:r>
            <a:r>
              <a:rPr lang="pt-PT" sz="1200">
                <a:latin typeface="Fira Sans Extra Condensed" panose="020B0503050000020004" pitchFamily="34" charset="0"/>
              </a:rPr>
              <a:t> </a:t>
            </a:r>
            <a:r>
              <a:rPr lang="pt-PT" sz="1200" err="1">
                <a:latin typeface="Fira Sans Extra Condensed" panose="020B0503050000020004" pitchFamily="34" charset="0"/>
              </a:rPr>
              <a:t>of</a:t>
            </a:r>
            <a:r>
              <a:rPr lang="pt-PT" sz="1200">
                <a:latin typeface="Fira Sans Extra Condensed" panose="020B0503050000020004" pitchFamily="34" charset="0"/>
              </a:rPr>
              <a:t> </a:t>
            </a:r>
            <a:r>
              <a:rPr lang="pt-PT" sz="1200" err="1">
                <a:latin typeface="Fira Sans Extra Condensed" panose="020B0503050000020004" pitchFamily="34" charset="0"/>
              </a:rPr>
              <a:t>the</a:t>
            </a:r>
            <a:r>
              <a:rPr lang="pt-PT" sz="1200">
                <a:latin typeface="Fira Sans Extra Condensed" panose="020B0503050000020004" pitchFamily="34" charset="0"/>
              </a:rPr>
              <a:t> </a:t>
            </a:r>
            <a:r>
              <a:rPr lang="pt-PT" sz="1200" err="1">
                <a:latin typeface="Fira Sans Extra Condensed" panose="020B0503050000020004" pitchFamily="34" charset="0"/>
              </a:rPr>
              <a:t>lifecycle</a:t>
            </a:r>
            <a:r>
              <a:rPr lang="pt-PT" sz="1200">
                <a:latin typeface="Fira Sans Extra Condensed" panose="020B0503050000020004" pitchFamily="34" charset="0"/>
              </a:rPr>
              <a:t> </a:t>
            </a:r>
            <a:r>
              <a:rPr lang="pt-PT" sz="1200" err="1">
                <a:latin typeface="Fira Sans Extra Condensed" panose="020B0503050000020004" pitchFamily="34" charset="0"/>
              </a:rPr>
              <a:t>architecture</a:t>
            </a:r>
            <a:endParaRPr lang="pt-PT" sz="1200">
              <a:latin typeface="Fira Sans Extra Condensed" panose="020B0503050000020004" pitchFamily="34" charset="0"/>
            </a:endParaRPr>
          </a:p>
          <a:p>
            <a:endParaRPr lang="pt-PT">
              <a:latin typeface="Fira Sans Extra Condensed" panose="020B0503050000020004" pitchFamily="34" charset="0"/>
            </a:endParaRPr>
          </a:p>
        </p:txBody>
      </p:sp>
      <p:sp>
        <p:nvSpPr>
          <p:cNvPr id="49" name="Google Shape;965;p75">
            <a:extLst>
              <a:ext uri="{FF2B5EF4-FFF2-40B4-BE49-F238E27FC236}">
                <a16:creationId xmlns:a16="http://schemas.microsoft.com/office/drawing/2014/main" id="{786A0699-C3D7-2C02-69B1-DE2963D4AE5B}"/>
              </a:ext>
            </a:extLst>
          </p:cNvPr>
          <p:cNvSpPr txBox="1">
            <a:spLocks/>
          </p:cNvSpPr>
          <p:nvPr/>
        </p:nvSpPr>
        <p:spPr>
          <a:xfrm>
            <a:off x="1884335" y="2092444"/>
            <a:ext cx="581396" cy="1475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a:solidFill>
                  <a:schemeClr val="accent1">
                    <a:lumMod val="75000"/>
                  </a:schemeClr>
                </a:solidFill>
                <a:latin typeface="Fira Sans Extra Condensed" panose="020B0503050000020004" pitchFamily="34" charset="0"/>
              </a:rPr>
              <a:t>28/02</a:t>
            </a:r>
            <a:endParaRPr lang="pt-PT" sz="12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sp>
        <p:nvSpPr>
          <p:cNvPr id="50" name="Google Shape;965;p75">
            <a:extLst>
              <a:ext uri="{FF2B5EF4-FFF2-40B4-BE49-F238E27FC236}">
                <a16:creationId xmlns:a16="http://schemas.microsoft.com/office/drawing/2014/main" id="{470DD479-A55B-E97E-C3F8-28558743F92D}"/>
              </a:ext>
            </a:extLst>
          </p:cNvPr>
          <p:cNvSpPr txBox="1">
            <a:spLocks/>
          </p:cNvSpPr>
          <p:nvPr/>
        </p:nvSpPr>
        <p:spPr>
          <a:xfrm>
            <a:off x="4021135" y="2084104"/>
            <a:ext cx="581396" cy="1475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a:solidFill>
                  <a:schemeClr val="accent1">
                    <a:lumMod val="75000"/>
                  </a:schemeClr>
                </a:solidFill>
                <a:latin typeface="Fira Sans Extra Condensed" panose="020B0503050000020004" pitchFamily="34" charset="0"/>
              </a:rPr>
              <a:t>14/03</a:t>
            </a:r>
            <a:endParaRPr lang="pt-PT" sz="12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cxnSp>
        <p:nvCxnSpPr>
          <p:cNvPr id="59" name="Google Shape;1096;p85">
            <a:extLst>
              <a:ext uri="{FF2B5EF4-FFF2-40B4-BE49-F238E27FC236}">
                <a16:creationId xmlns:a16="http://schemas.microsoft.com/office/drawing/2014/main" id="{1A24A860-E163-54FC-F43C-FBCB8ADC9BE0}"/>
              </a:ext>
            </a:extLst>
          </p:cNvPr>
          <p:cNvCxnSpPr>
            <a:cxnSpLocks/>
          </p:cNvCxnSpPr>
          <p:nvPr/>
        </p:nvCxnSpPr>
        <p:spPr>
          <a:xfrm flipV="1">
            <a:off x="2137493" y="2197907"/>
            <a:ext cx="0" cy="306336"/>
          </a:xfrm>
          <a:prstGeom prst="straightConnector1">
            <a:avLst/>
          </a:prstGeom>
          <a:noFill/>
          <a:ln w="28575" cap="flat" cmpd="sng">
            <a:solidFill>
              <a:schemeClr val="dk2"/>
            </a:solidFill>
            <a:prstDash val="solid"/>
            <a:round/>
            <a:headEnd type="none" w="med" len="med"/>
            <a:tailEnd type="oval" w="med" len="med"/>
          </a:ln>
        </p:spPr>
      </p:cxnSp>
      <p:cxnSp>
        <p:nvCxnSpPr>
          <p:cNvPr id="1090" name="Conexão reta 1089">
            <a:extLst>
              <a:ext uri="{FF2B5EF4-FFF2-40B4-BE49-F238E27FC236}">
                <a16:creationId xmlns:a16="http://schemas.microsoft.com/office/drawing/2014/main" id="{43D6E840-55C9-2BFB-D708-27A99BA01F05}"/>
              </a:ext>
            </a:extLst>
          </p:cNvPr>
          <p:cNvCxnSpPr>
            <a:cxnSpLocks/>
          </p:cNvCxnSpPr>
          <p:nvPr/>
        </p:nvCxnSpPr>
        <p:spPr>
          <a:xfrm>
            <a:off x="2137493" y="2922284"/>
            <a:ext cx="0" cy="221226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2" name="Conexão reta 1091">
            <a:extLst>
              <a:ext uri="{FF2B5EF4-FFF2-40B4-BE49-F238E27FC236}">
                <a16:creationId xmlns:a16="http://schemas.microsoft.com/office/drawing/2014/main" id="{44AB5CA8-B7B7-7C77-00AC-E5B8BB20BE19}"/>
              </a:ext>
            </a:extLst>
          </p:cNvPr>
          <p:cNvCxnSpPr>
            <a:cxnSpLocks/>
          </p:cNvCxnSpPr>
          <p:nvPr/>
        </p:nvCxnSpPr>
        <p:spPr>
          <a:xfrm flipH="1">
            <a:off x="4248262" y="2902867"/>
            <a:ext cx="7193" cy="2220312"/>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95" name="Google Shape;965;p75">
            <a:extLst>
              <a:ext uri="{FF2B5EF4-FFF2-40B4-BE49-F238E27FC236}">
                <a16:creationId xmlns:a16="http://schemas.microsoft.com/office/drawing/2014/main" id="{8F55B1D1-56C2-64F3-AD90-712995866108}"/>
              </a:ext>
            </a:extLst>
          </p:cNvPr>
          <p:cNvSpPr txBox="1">
            <a:spLocks/>
          </p:cNvSpPr>
          <p:nvPr/>
        </p:nvSpPr>
        <p:spPr>
          <a:xfrm>
            <a:off x="2348842" y="3498487"/>
            <a:ext cx="1851113" cy="10757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PT" sz="1200">
              <a:latin typeface="Fira Sans Extra Condensed" panose="020B0503050000020004" pitchFamily="34" charset="0"/>
            </a:endParaRPr>
          </a:p>
          <a:p>
            <a:r>
              <a:rPr lang="pt-PT" sz="1300" err="1">
                <a:latin typeface="Fira Sans Extra Condensed" panose="020B0503050000020004" pitchFamily="34" charset="0"/>
              </a:rPr>
              <a:t>Finalizing</a:t>
            </a:r>
            <a:r>
              <a:rPr lang="pt-PT" sz="1300">
                <a:latin typeface="Fira Sans Extra Condensed" panose="020B0503050000020004" pitchFamily="34" charset="0"/>
              </a:rPr>
              <a:t> </a:t>
            </a:r>
            <a:r>
              <a:rPr lang="pt-PT" sz="1300" err="1">
                <a:latin typeface="Fira Sans Extra Condensed" panose="020B0503050000020004" pitchFamily="34" charset="0"/>
              </a:rPr>
              <a:t>functional</a:t>
            </a:r>
            <a:r>
              <a:rPr lang="pt-PT" sz="1300">
                <a:latin typeface="Fira Sans Extra Condensed" panose="020B0503050000020004" pitchFamily="34" charset="0"/>
              </a:rPr>
              <a:t> </a:t>
            </a:r>
            <a:r>
              <a:rPr lang="pt-PT" sz="1300" err="1">
                <a:latin typeface="Fira Sans Extra Condensed" panose="020B0503050000020004" pitchFamily="34" charset="0"/>
              </a:rPr>
              <a:t>and</a:t>
            </a:r>
            <a:r>
              <a:rPr lang="pt-PT" sz="1300">
                <a:latin typeface="Fira Sans Extra Condensed" panose="020B0503050000020004" pitchFamily="34" charset="0"/>
              </a:rPr>
              <a:t> non-</a:t>
            </a:r>
            <a:r>
              <a:rPr lang="pt-PT" sz="1300" err="1">
                <a:latin typeface="Fira Sans Extra Condensed" panose="020B0503050000020004" pitchFamily="34" charset="0"/>
              </a:rPr>
              <a:t>functional</a:t>
            </a:r>
            <a:r>
              <a:rPr lang="pt-PT" sz="1300">
                <a:latin typeface="Fira Sans Extra Condensed" panose="020B0503050000020004" pitchFamily="34" charset="0"/>
              </a:rPr>
              <a:t> </a:t>
            </a:r>
            <a:r>
              <a:rPr lang="pt-PT" sz="1300" err="1">
                <a:latin typeface="Fira Sans Extra Condensed" panose="020B0503050000020004" pitchFamily="34" charset="0"/>
              </a:rPr>
              <a:t>requirement</a:t>
            </a:r>
            <a:r>
              <a:rPr lang="pt-PT" sz="1300">
                <a:latin typeface="Fira Sans Extra Condensed" panose="020B0503050000020004" pitchFamily="34" charset="0"/>
              </a:rPr>
              <a:t> </a:t>
            </a:r>
            <a:r>
              <a:rPr lang="pt-PT" sz="1300" err="1">
                <a:latin typeface="Fira Sans Extra Condensed" panose="020B0503050000020004" pitchFamily="34" charset="0"/>
              </a:rPr>
              <a:t>analysis</a:t>
            </a:r>
            <a:endParaRPr lang="pt-PT" sz="1300">
              <a:latin typeface="Fira Sans Extra Condensed" panose="020B0503050000020004" pitchFamily="34" charset="0"/>
            </a:endParaRPr>
          </a:p>
          <a:p>
            <a:endParaRPr lang="pt-PT" sz="1300">
              <a:latin typeface="Fira Sans Extra Condensed" panose="020B0503050000020004" pitchFamily="34" charset="0"/>
            </a:endParaRPr>
          </a:p>
          <a:p>
            <a:r>
              <a:rPr lang="pt-PT" sz="1300" err="1">
                <a:latin typeface="Fira Sans Extra Condensed" panose="020B0503050000020004" pitchFamily="34" charset="0"/>
              </a:rPr>
              <a:t>Determining</a:t>
            </a:r>
            <a:r>
              <a:rPr lang="pt-PT" sz="1300">
                <a:latin typeface="Fira Sans Extra Condensed" panose="020B0503050000020004" pitchFamily="34" charset="0"/>
              </a:rPr>
              <a:t> </a:t>
            </a:r>
            <a:r>
              <a:rPr lang="pt-PT" sz="1300" err="1">
                <a:latin typeface="Fira Sans Extra Condensed" panose="020B0503050000020004" pitchFamily="34" charset="0"/>
              </a:rPr>
              <a:t>which</a:t>
            </a:r>
            <a:r>
              <a:rPr lang="pt-PT" sz="1300">
                <a:latin typeface="Fira Sans Extra Condensed" panose="020B0503050000020004" pitchFamily="34" charset="0"/>
              </a:rPr>
              <a:t> </a:t>
            </a:r>
            <a:r>
              <a:rPr lang="pt-PT" sz="1300" err="1">
                <a:latin typeface="Fira Sans Extra Condensed" panose="020B0503050000020004" pitchFamily="34" charset="0"/>
              </a:rPr>
              <a:t>sensors</a:t>
            </a:r>
            <a:r>
              <a:rPr lang="pt-PT" sz="1300">
                <a:latin typeface="Fira Sans Extra Condensed" panose="020B0503050000020004" pitchFamily="34" charset="0"/>
              </a:rPr>
              <a:t> to </a:t>
            </a:r>
            <a:r>
              <a:rPr lang="pt-PT" sz="1300" err="1">
                <a:latin typeface="Fira Sans Extra Condensed" panose="020B0503050000020004" pitchFamily="34" charset="0"/>
              </a:rPr>
              <a:t>integrate</a:t>
            </a:r>
            <a:r>
              <a:rPr lang="pt-PT" sz="1300">
                <a:latin typeface="Fira Sans Extra Condensed" panose="020B0503050000020004" pitchFamily="34" charset="0"/>
              </a:rPr>
              <a:t> in </a:t>
            </a:r>
            <a:r>
              <a:rPr lang="pt-PT" sz="1300" err="1">
                <a:latin typeface="Fira Sans Extra Condensed" panose="020B0503050000020004" pitchFamily="34" charset="0"/>
              </a:rPr>
              <a:t>the</a:t>
            </a:r>
            <a:r>
              <a:rPr lang="pt-PT" sz="1300">
                <a:latin typeface="Fira Sans Extra Condensed" panose="020B0503050000020004" pitchFamily="34" charset="0"/>
              </a:rPr>
              <a:t> </a:t>
            </a:r>
            <a:r>
              <a:rPr lang="pt-PT" sz="1300" err="1">
                <a:latin typeface="Fira Sans Extra Condensed" panose="020B0503050000020004" pitchFamily="34" charset="0"/>
              </a:rPr>
              <a:t>system</a:t>
            </a:r>
            <a:endParaRPr lang="pt-PT" sz="1300">
              <a:latin typeface="Fira Sans Extra Condensed" panose="020B0503050000020004" pitchFamily="34" charset="0"/>
            </a:endParaRPr>
          </a:p>
          <a:p>
            <a:endParaRPr lang="pt-PT" sz="1300">
              <a:latin typeface="Fira Sans Extra Condensed" panose="020B0503050000020004" pitchFamily="34" charset="0"/>
            </a:endParaRPr>
          </a:p>
          <a:p>
            <a:r>
              <a:rPr lang="pt-PT" sz="1300" err="1">
                <a:latin typeface="Fira Sans Extra Condensed" panose="020B0503050000020004" pitchFamily="34" charset="0"/>
              </a:rPr>
              <a:t>Defining</a:t>
            </a:r>
            <a:r>
              <a:rPr lang="pt-PT" sz="1300">
                <a:latin typeface="Fira Sans Extra Condensed" panose="020B0503050000020004" pitchFamily="34" charset="0"/>
              </a:rPr>
              <a:t> </a:t>
            </a:r>
            <a:r>
              <a:rPr lang="pt-PT" sz="1300" err="1">
                <a:latin typeface="Fira Sans Extra Condensed" panose="020B0503050000020004" pitchFamily="34" charset="0"/>
              </a:rPr>
              <a:t>the</a:t>
            </a:r>
            <a:r>
              <a:rPr lang="pt-PT" sz="1300">
                <a:latin typeface="Fira Sans Extra Condensed" panose="020B0503050000020004" pitchFamily="34" charset="0"/>
              </a:rPr>
              <a:t> </a:t>
            </a:r>
            <a:r>
              <a:rPr lang="pt-PT" sz="1300" err="1">
                <a:latin typeface="Fira Sans Extra Condensed" panose="020B0503050000020004" pitchFamily="34" charset="0"/>
              </a:rPr>
              <a:t>problem</a:t>
            </a:r>
            <a:r>
              <a:rPr lang="pt-PT" sz="1300">
                <a:latin typeface="Fira Sans Extra Condensed" panose="020B0503050000020004" pitchFamily="34" charset="0"/>
              </a:rPr>
              <a:t> </a:t>
            </a:r>
            <a:r>
              <a:rPr lang="pt-PT" sz="1300" err="1">
                <a:latin typeface="Fira Sans Extra Condensed" panose="020B0503050000020004" pitchFamily="34" charset="0"/>
              </a:rPr>
              <a:t>domain</a:t>
            </a:r>
            <a:endParaRPr lang="pt-PT" sz="1300">
              <a:latin typeface="Fira Sans Extra Condensed" panose="020B0503050000020004" pitchFamily="34" charset="0"/>
            </a:endParaRPr>
          </a:p>
          <a:p>
            <a:endParaRPr lang="pt-PT">
              <a:latin typeface="Fira Sans Extra Condensed" panose="020B0503050000020004" pitchFamily="34" charset="0"/>
            </a:endParaRPr>
          </a:p>
        </p:txBody>
      </p:sp>
      <p:cxnSp>
        <p:nvCxnSpPr>
          <p:cNvPr id="1097" name="Conexão reta 1096">
            <a:extLst>
              <a:ext uri="{FF2B5EF4-FFF2-40B4-BE49-F238E27FC236}">
                <a16:creationId xmlns:a16="http://schemas.microsoft.com/office/drawing/2014/main" id="{B30AB849-3513-096B-F2EA-0A11911CDF7B}"/>
              </a:ext>
            </a:extLst>
          </p:cNvPr>
          <p:cNvCxnSpPr>
            <a:cxnSpLocks/>
          </p:cNvCxnSpPr>
          <p:nvPr/>
        </p:nvCxnSpPr>
        <p:spPr>
          <a:xfrm>
            <a:off x="6197227" y="2929261"/>
            <a:ext cx="0" cy="2214239"/>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99" name="Google Shape;965;p75">
            <a:extLst>
              <a:ext uri="{FF2B5EF4-FFF2-40B4-BE49-F238E27FC236}">
                <a16:creationId xmlns:a16="http://schemas.microsoft.com/office/drawing/2014/main" id="{B929E9A3-252D-1E5E-9C90-EE5DDD5FEDD1}"/>
              </a:ext>
            </a:extLst>
          </p:cNvPr>
          <p:cNvSpPr txBox="1">
            <a:spLocks/>
          </p:cNvSpPr>
          <p:nvPr/>
        </p:nvSpPr>
        <p:spPr>
          <a:xfrm>
            <a:off x="4303761" y="3374558"/>
            <a:ext cx="1886271" cy="146579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300" err="1">
                <a:latin typeface="Fira Sans Extra Condensed" panose="020B0503050000020004" pitchFamily="34" charset="0"/>
              </a:rPr>
              <a:t>Defining</a:t>
            </a:r>
            <a:r>
              <a:rPr lang="pt-PT" sz="1300">
                <a:latin typeface="Fira Sans Extra Condensed" panose="020B0503050000020004" pitchFamily="34" charset="0"/>
              </a:rPr>
              <a:t> core </a:t>
            </a:r>
            <a:r>
              <a:rPr lang="pt-PT" sz="1300" err="1">
                <a:latin typeface="Fira Sans Extra Condensed" panose="020B0503050000020004" pitchFamily="34" charset="0"/>
              </a:rPr>
              <a:t>user</a:t>
            </a:r>
            <a:r>
              <a:rPr lang="pt-PT" sz="1300">
                <a:latin typeface="Fira Sans Extra Condensed" panose="020B0503050000020004" pitchFamily="34" charset="0"/>
              </a:rPr>
              <a:t> </a:t>
            </a:r>
            <a:r>
              <a:rPr lang="pt-PT" sz="1300" err="1">
                <a:latin typeface="Fira Sans Extra Condensed" panose="020B0503050000020004" pitchFamily="34" charset="0"/>
              </a:rPr>
              <a:t>stories</a:t>
            </a:r>
            <a:endParaRPr lang="pt-PT" sz="1300">
              <a:latin typeface="Fira Sans Extra Condensed" panose="020B0503050000020004" pitchFamily="34" charset="0"/>
            </a:endParaRPr>
          </a:p>
          <a:p>
            <a:endParaRPr lang="pt-PT" sz="1300">
              <a:latin typeface="Fira Sans Extra Condensed" panose="020B0503050000020004" pitchFamily="34" charset="0"/>
            </a:endParaRPr>
          </a:p>
          <a:p>
            <a:r>
              <a:rPr lang="pt-PT" sz="1300">
                <a:latin typeface="Fira Sans Extra Condensed" panose="020B0503050000020004" pitchFamily="34" charset="0"/>
              </a:rPr>
              <a:t>Non-</a:t>
            </a:r>
            <a:r>
              <a:rPr lang="pt-PT" sz="1300" err="1">
                <a:latin typeface="Fira Sans Extra Condensed" panose="020B0503050000020004" pitchFamily="34" charset="0"/>
              </a:rPr>
              <a:t>Functional</a:t>
            </a:r>
            <a:r>
              <a:rPr lang="pt-PT" sz="1300">
                <a:latin typeface="Fira Sans Extra Condensed" panose="020B0503050000020004" pitchFamily="34" charset="0"/>
              </a:rPr>
              <a:t> UI </a:t>
            </a:r>
            <a:r>
              <a:rPr lang="pt-PT" sz="1300" err="1">
                <a:latin typeface="Fira Sans Extra Condensed" panose="020B0503050000020004" pitchFamily="34" charset="0"/>
              </a:rPr>
              <a:t>prototypes</a:t>
            </a:r>
            <a:endParaRPr lang="pt-PT" sz="1300">
              <a:latin typeface="Fira Sans Extra Condensed" panose="020B0503050000020004" pitchFamily="34" charset="0"/>
            </a:endParaRPr>
          </a:p>
          <a:p>
            <a:endParaRPr lang="pt-PT" sz="1300">
              <a:latin typeface="Fira Sans Extra Condensed" panose="020B0503050000020004" pitchFamily="34" charset="0"/>
            </a:endParaRPr>
          </a:p>
          <a:p>
            <a:r>
              <a:rPr lang="pt-PT" sz="1300" err="1">
                <a:latin typeface="Fira Sans Extra Condensed" panose="020B0503050000020004" pitchFamily="34" charset="0"/>
              </a:rPr>
              <a:t>Database</a:t>
            </a:r>
            <a:r>
              <a:rPr lang="pt-PT" sz="1300">
                <a:latin typeface="Fira Sans Extra Condensed" panose="020B0503050000020004" pitchFamily="34" charset="0"/>
              </a:rPr>
              <a:t> </a:t>
            </a:r>
          </a:p>
          <a:p>
            <a:r>
              <a:rPr lang="pt-PT" sz="1300" err="1">
                <a:latin typeface="Fira Sans Extra Condensed" panose="020B0503050000020004" pitchFamily="34" charset="0"/>
              </a:rPr>
              <a:t>Modellling</a:t>
            </a:r>
            <a:r>
              <a:rPr lang="pt-PT" sz="1300">
                <a:latin typeface="Fira Sans Extra Condensed" panose="020B0503050000020004" pitchFamily="34" charset="0"/>
              </a:rPr>
              <a:t> </a:t>
            </a:r>
          </a:p>
          <a:p>
            <a:endParaRPr lang="pt-PT">
              <a:latin typeface="Fira Sans Extra Condensed" panose="020B0503050000020004" pitchFamily="34" charset="0"/>
            </a:endParaRPr>
          </a:p>
        </p:txBody>
      </p:sp>
      <p:cxnSp>
        <p:nvCxnSpPr>
          <p:cNvPr id="1100" name="Google Shape;1096;p85">
            <a:extLst>
              <a:ext uri="{FF2B5EF4-FFF2-40B4-BE49-F238E27FC236}">
                <a16:creationId xmlns:a16="http://schemas.microsoft.com/office/drawing/2014/main" id="{0106294F-5288-8EFA-97A8-170DF8BF2F1E}"/>
              </a:ext>
            </a:extLst>
          </p:cNvPr>
          <p:cNvCxnSpPr>
            <a:cxnSpLocks/>
          </p:cNvCxnSpPr>
          <p:nvPr/>
        </p:nvCxnSpPr>
        <p:spPr>
          <a:xfrm flipV="1">
            <a:off x="6204660" y="2386342"/>
            <a:ext cx="0" cy="133208"/>
          </a:xfrm>
          <a:prstGeom prst="straightConnector1">
            <a:avLst/>
          </a:prstGeom>
          <a:noFill/>
          <a:ln w="28575" cap="flat" cmpd="sng">
            <a:solidFill>
              <a:schemeClr val="dk2"/>
            </a:solidFill>
            <a:prstDash val="solid"/>
            <a:round/>
            <a:headEnd type="none" w="med" len="med"/>
            <a:tailEnd type="oval" w="med" len="med"/>
          </a:ln>
        </p:spPr>
      </p:cxnSp>
      <p:sp>
        <p:nvSpPr>
          <p:cNvPr id="1101" name="Google Shape;965;p75">
            <a:extLst>
              <a:ext uri="{FF2B5EF4-FFF2-40B4-BE49-F238E27FC236}">
                <a16:creationId xmlns:a16="http://schemas.microsoft.com/office/drawing/2014/main" id="{6DE6CBE9-1379-ECCC-1CB5-D1B57A1F794A}"/>
              </a:ext>
            </a:extLst>
          </p:cNvPr>
          <p:cNvSpPr txBox="1">
            <a:spLocks/>
          </p:cNvSpPr>
          <p:nvPr/>
        </p:nvSpPr>
        <p:spPr>
          <a:xfrm rot="10800000" flipV="1">
            <a:off x="5977884" y="2316861"/>
            <a:ext cx="498155" cy="69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b="1">
                <a:solidFill>
                  <a:schemeClr val="accent1">
                    <a:lumMod val="75000"/>
                  </a:schemeClr>
                </a:solidFill>
                <a:latin typeface="Fira Sans Extra Condensed" panose="020B0503050000020004" pitchFamily="34" charset="0"/>
              </a:rPr>
              <a:t>24/03</a:t>
            </a:r>
            <a:endParaRPr lang="pt-PT" sz="10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sp>
        <p:nvSpPr>
          <p:cNvPr id="1102" name="Google Shape;965;p75">
            <a:extLst>
              <a:ext uri="{FF2B5EF4-FFF2-40B4-BE49-F238E27FC236}">
                <a16:creationId xmlns:a16="http://schemas.microsoft.com/office/drawing/2014/main" id="{C9DDDB76-A1BA-8BA0-5F76-A0182D4C5007}"/>
              </a:ext>
            </a:extLst>
          </p:cNvPr>
          <p:cNvSpPr txBox="1">
            <a:spLocks/>
          </p:cNvSpPr>
          <p:nvPr/>
        </p:nvSpPr>
        <p:spPr>
          <a:xfrm>
            <a:off x="5977884" y="1953896"/>
            <a:ext cx="905318" cy="4079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100" b="1" err="1">
                <a:latin typeface="Fira Sans Extra Condensed" panose="020B0503050000020004" pitchFamily="34" charset="0"/>
              </a:rPr>
              <a:t>Milestone</a:t>
            </a:r>
            <a:r>
              <a:rPr lang="pt-PT" sz="1100" b="1">
                <a:latin typeface="Fira Sans Extra Condensed" panose="020B0503050000020004" pitchFamily="34" charset="0"/>
              </a:rPr>
              <a:t> 3.1</a:t>
            </a:r>
            <a:endParaRPr lang="pt-PT" sz="1100">
              <a:latin typeface="Fira Sans Extra Condensed" panose="020B0503050000020004" pitchFamily="34" charset="0"/>
            </a:endParaRPr>
          </a:p>
          <a:p>
            <a:endParaRPr lang="pt-PT">
              <a:latin typeface="Fira Sans Extra Condensed" panose="020B0503050000020004" pitchFamily="34" charset="0"/>
            </a:endParaRPr>
          </a:p>
        </p:txBody>
      </p:sp>
    </p:spTree>
    <p:extLst>
      <p:ext uri="{BB962C8B-B14F-4D97-AF65-F5344CB8AC3E}">
        <p14:creationId xmlns:p14="http://schemas.microsoft.com/office/powerpoint/2010/main" val="791979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cxnSp>
        <p:nvCxnSpPr>
          <p:cNvPr id="28" name="Google Shape;1096;p85">
            <a:extLst>
              <a:ext uri="{FF2B5EF4-FFF2-40B4-BE49-F238E27FC236}">
                <a16:creationId xmlns:a16="http://schemas.microsoft.com/office/drawing/2014/main" id="{5F6F527B-D145-5D2E-9210-C93AF3A2C0C9}"/>
              </a:ext>
            </a:extLst>
          </p:cNvPr>
          <p:cNvCxnSpPr>
            <a:cxnSpLocks/>
          </p:cNvCxnSpPr>
          <p:nvPr/>
        </p:nvCxnSpPr>
        <p:spPr>
          <a:xfrm flipV="1">
            <a:off x="4436887" y="2132568"/>
            <a:ext cx="0" cy="306336"/>
          </a:xfrm>
          <a:prstGeom prst="straightConnector1">
            <a:avLst/>
          </a:prstGeom>
          <a:noFill/>
          <a:ln w="28575" cap="flat" cmpd="sng">
            <a:solidFill>
              <a:schemeClr val="dk2"/>
            </a:solidFill>
            <a:prstDash val="solid"/>
            <a:round/>
            <a:headEnd type="none" w="med" len="med"/>
            <a:tailEnd type="oval" w="med" len="med"/>
          </a:ln>
        </p:spPr>
      </p:cxnSp>
      <p:sp>
        <p:nvSpPr>
          <p:cNvPr id="1088" name="Google Shape;1088;p8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pt-PT" err="1">
                <a:solidFill>
                  <a:srgbClr val="2A2929"/>
                </a:solidFill>
              </a:rPr>
              <a:t>Milestone</a:t>
            </a:r>
            <a:r>
              <a:rPr lang="pt-PT">
                <a:solidFill>
                  <a:srgbClr val="2A2929"/>
                </a:solidFill>
              </a:rPr>
              <a:t> Schedule</a:t>
            </a:r>
            <a:endParaRPr>
              <a:solidFill>
                <a:srgbClr val="2A2929"/>
              </a:solidFill>
            </a:endParaRPr>
          </a:p>
          <a:p>
            <a:pPr marL="0" lvl="0" indent="0" algn="ctr" rtl="0">
              <a:spcBef>
                <a:spcPts val="0"/>
              </a:spcBef>
              <a:spcAft>
                <a:spcPts val="0"/>
              </a:spcAft>
              <a:buNone/>
            </a:pPr>
            <a:endParaRPr/>
          </a:p>
        </p:txBody>
      </p:sp>
      <p:sp>
        <p:nvSpPr>
          <p:cNvPr id="1089" name="Google Shape;1089;p85"/>
          <p:cNvSpPr/>
          <p:nvPr/>
        </p:nvSpPr>
        <p:spPr>
          <a:xfrm>
            <a:off x="2975774" y="2416986"/>
            <a:ext cx="3903830" cy="40794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PT" sz="1600">
                <a:solidFill>
                  <a:schemeClr val="bg1"/>
                </a:solidFill>
                <a:latin typeface="Fira Sans Extra Condensed" panose="020B0503050000020004" pitchFamily="34" charset="0"/>
              </a:rPr>
              <a:t>APRIL</a:t>
            </a:r>
            <a:endParaRPr>
              <a:solidFill>
                <a:schemeClr val="bg1"/>
              </a:solidFill>
              <a:latin typeface="Fira Sans Extra Condensed" panose="020B0503050000020004" pitchFamily="34" charset="0"/>
            </a:endParaRPr>
          </a:p>
        </p:txBody>
      </p:sp>
      <p:sp>
        <p:nvSpPr>
          <p:cNvPr id="50" name="Google Shape;965;p75">
            <a:extLst>
              <a:ext uri="{FF2B5EF4-FFF2-40B4-BE49-F238E27FC236}">
                <a16:creationId xmlns:a16="http://schemas.microsoft.com/office/drawing/2014/main" id="{470DD479-A55B-E97E-C3F8-28558743F92D}"/>
              </a:ext>
            </a:extLst>
          </p:cNvPr>
          <p:cNvSpPr txBox="1">
            <a:spLocks/>
          </p:cNvSpPr>
          <p:nvPr/>
        </p:nvSpPr>
        <p:spPr>
          <a:xfrm>
            <a:off x="4195174" y="2009100"/>
            <a:ext cx="581396" cy="1475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a:solidFill>
                  <a:schemeClr val="accent1">
                    <a:lumMod val="75000"/>
                  </a:schemeClr>
                </a:solidFill>
                <a:latin typeface="Fira Sans Extra Condensed" panose="020B0503050000020004" pitchFamily="34" charset="0"/>
              </a:rPr>
              <a:t>11/04</a:t>
            </a:r>
            <a:endParaRPr lang="pt-PT" sz="12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cxnSp>
        <p:nvCxnSpPr>
          <p:cNvPr id="1092" name="Conexão reta 1091">
            <a:extLst>
              <a:ext uri="{FF2B5EF4-FFF2-40B4-BE49-F238E27FC236}">
                <a16:creationId xmlns:a16="http://schemas.microsoft.com/office/drawing/2014/main" id="{44AB5CA8-B7B7-7C77-00AC-E5B8BB20BE19}"/>
              </a:ext>
            </a:extLst>
          </p:cNvPr>
          <p:cNvCxnSpPr>
            <a:cxnSpLocks/>
          </p:cNvCxnSpPr>
          <p:nvPr/>
        </p:nvCxnSpPr>
        <p:spPr>
          <a:xfrm flipH="1">
            <a:off x="4436887" y="2832177"/>
            <a:ext cx="7193" cy="2220312"/>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7" name="Conexão reta 1096">
            <a:extLst>
              <a:ext uri="{FF2B5EF4-FFF2-40B4-BE49-F238E27FC236}">
                <a16:creationId xmlns:a16="http://schemas.microsoft.com/office/drawing/2014/main" id="{B30AB849-3513-096B-F2EA-0A11911CDF7B}"/>
              </a:ext>
            </a:extLst>
          </p:cNvPr>
          <p:cNvCxnSpPr>
            <a:cxnSpLocks/>
          </p:cNvCxnSpPr>
          <p:nvPr/>
        </p:nvCxnSpPr>
        <p:spPr>
          <a:xfrm>
            <a:off x="6650050" y="2844208"/>
            <a:ext cx="0" cy="2214239"/>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00" name="Google Shape;1096;p85">
            <a:extLst>
              <a:ext uri="{FF2B5EF4-FFF2-40B4-BE49-F238E27FC236}">
                <a16:creationId xmlns:a16="http://schemas.microsoft.com/office/drawing/2014/main" id="{0106294F-5288-8EFA-97A8-170DF8BF2F1E}"/>
              </a:ext>
            </a:extLst>
          </p:cNvPr>
          <p:cNvCxnSpPr>
            <a:cxnSpLocks/>
          </p:cNvCxnSpPr>
          <p:nvPr/>
        </p:nvCxnSpPr>
        <p:spPr>
          <a:xfrm flipV="1">
            <a:off x="6650050" y="2291398"/>
            <a:ext cx="0" cy="133208"/>
          </a:xfrm>
          <a:prstGeom prst="straightConnector1">
            <a:avLst/>
          </a:prstGeom>
          <a:noFill/>
          <a:ln w="28575" cap="flat" cmpd="sng">
            <a:solidFill>
              <a:schemeClr val="dk2"/>
            </a:solidFill>
            <a:prstDash val="solid"/>
            <a:round/>
            <a:headEnd type="none" w="med" len="med"/>
            <a:tailEnd type="oval" w="med" len="med"/>
          </a:ln>
        </p:spPr>
      </p:cxnSp>
      <p:sp>
        <p:nvSpPr>
          <p:cNvPr id="1101" name="Google Shape;965;p75">
            <a:extLst>
              <a:ext uri="{FF2B5EF4-FFF2-40B4-BE49-F238E27FC236}">
                <a16:creationId xmlns:a16="http://schemas.microsoft.com/office/drawing/2014/main" id="{6DE6CBE9-1379-ECCC-1CB5-D1B57A1F794A}"/>
              </a:ext>
            </a:extLst>
          </p:cNvPr>
          <p:cNvSpPr txBox="1">
            <a:spLocks/>
          </p:cNvSpPr>
          <p:nvPr/>
        </p:nvSpPr>
        <p:spPr>
          <a:xfrm rot="10800000" flipV="1">
            <a:off x="6452703" y="2152159"/>
            <a:ext cx="498155" cy="69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b="1">
                <a:solidFill>
                  <a:schemeClr val="accent1">
                    <a:lumMod val="75000"/>
                  </a:schemeClr>
                </a:solidFill>
                <a:latin typeface="Fira Sans Extra Condensed" panose="020B0503050000020004" pitchFamily="34" charset="0"/>
              </a:rPr>
              <a:t>01/05</a:t>
            </a:r>
            <a:endParaRPr lang="pt-PT" sz="10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sp>
        <p:nvSpPr>
          <p:cNvPr id="1102" name="Google Shape;965;p75">
            <a:extLst>
              <a:ext uri="{FF2B5EF4-FFF2-40B4-BE49-F238E27FC236}">
                <a16:creationId xmlns:a16="http://schemas.microsoft.com/office/drawing/2014/main" id="{C9DDDB76-A1BA-8BA0-5F76-A0182D4C5007}"/>
              </a:ext>
            </a:extLst>
          </p:cNvPr>
          <p:cNvSpPr txBox="1">
            <a:spLocks/>
          </p:cNvSpPr>
          <p:nvPr/>
        </p:nvSpPr>
        <p:spPr>
          <a:xfrm>
            <a:off x="6446913" y="1812038"/>
            <a:ext cx="905318" cy="4079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100" b="1" err="1">
                <a:latin typeface="Fira Sans Extra Condensed" panose="020B0503050000020004" pitchFamily="34" charset="0"/>
              </a:rPr>
              <a:t>Milestone</a:t>
            </a:r>
            <a:r>
              <a:rPr lang="pt-PT" sz="1100" b="1">
                <a:latin typeface="Fira Sans Extra Condensed" panose="020B0503050000020004" pitchFamily="34" charset="0"/>
              </a:rPr>
              <a:t> 4.1</a:t>
            </a:r>
            <a:endParaRPr lang="pt-PT" sz="1100">
              <a:latin typeface="Fira Sans Extra Condensed" panose="020B0503050000020004" pitchFamily="34" charset="0"/>
            </a:endParaRPr>
          </a:p>
          <a:p>
            <a:endParaRPr lang="pt-PT">
              <a:latin typeface="Fira Sans Extra Condensed" panose="020B0503050000020004" pitchFamily="34" charset="0"/>
            </a:endParaRPr>
          </a:p>
        </p:txBody>
      </p:sp>
      <p:sp>
        <p:nvSpPr>
          <p:cNvPr id="2" name="Google Shape;965;p75">
            <a:extLst>
              <a:ext uri="{FF2B5EF4-FFF2-40B4-BE49-F238E27FC236}">
                <a16:creationId xmlns:a16="http://schemas.microsoft.com/office/drawing/2014/main" id="{3300BB18-5195-485E-5972-15E2E2164CB0}"/>
              </a:ext>
            </a:extLst>
          </p:cNvPr>
          <p:cNvSpPr txBox="1">
            <a:spLocks/>
          </p:cNvSpPr>
          <p:nvPr/>
        </p:nvSpPr>
        <p:spPr>
          <a:xfrm>
            <a:off x="4195174" y="1040917"/>
            <a:ext cx="1842307" cy="11329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err="1">
                <a:latin typeface="Fira Sans Extra Condensed" panose="020B0503050000020004" pitchFamily="34" charset="0"/>
              </a:rPr>
              <a:t>Milestone</a:t>
            </a:r>
            <a:r>
              <a:rPr lang="pt-PT" sz="1200" b="1">
                <a:latin typeface="Fira Sans Extra Condensed" panose="020B0503050000020004" pitchFamily="34" charset="0"/>
              </a:rPr>
              <a:t> 3</a:t>
            </a:r>
            <a:endParaRPr lang="pt-PT" sz="1200">
              <a:latin typeface="Fira Sans Extra Condensed" panose="020B0503050000020004" pitchFamily="34" charset="0"/>
            </a:endParaRPr>
          </a:p>
          <a:p>
            <a:r>
              <a:rPr lang="pt-PT" sz="1200" err="1">
                <a:latin typeface="Fira Sans Extra Condensed" panose="020B0503050000020004" pitchFamily="34" charset="0"/>
              </a:rPr>
              <a:t>Protoype</a:t>
            </a:r>
            <a:r>
              <a:rPr lang="pt-PT" sz="1200">
                <a:latin typeface="Fira Sans Extra Condensed" panose="020B0503050000020004" pitchFamily="34" charset="0"/>
              </a:rPr>
              <a:t>; </a:t>
            </a:r>
            <a:r>
              <a:rPr lang="pt-PT" sz="1200" err="1">
                <a:latin typeface="Fira Sans Extra Condensed" panose="020B0503050000020004" pitchFamily="34" charset="0"/>
              </a:rPr>
              <a:t>Mid-Term</a:t>
            </a:r>
            <a:r>
              <a:rPr lang="pt-PT" sz="1200">
                <a:latin typeface="Fira Sans Extra Condensed" panose="020B0503050000020004" pitchFamily="34" charset="0"/>
              </a:rPr>
              <a:t> </a:t>
            </a:r>
            <a:r>
              <a:rPr lang="pt-PT" sz="1200" err="1">
                <a:latin typeface="Fira Sans Extra Condensed" panose="020B0503050000020004" pitchFamily="34" charset="0"/>
              </a:rPr>
              <a:t>Presentation</a:t>
            </a:r>
            <a:endParaRPr lang="pt-PT" sz="1200">
              <a:latin typeface="Fira Sans Extra Condensed" panose="020B0503050000020004" pitchFamily="34" charset="0"/>
            </a:endParaRPr>
          </a:p>
          <a:p>
            <a:endParaRPr lang="pt-PT">
              <a:latin typeface="Fira Sans Extra Condensed" panose="020B0503050000020004" pitchFamily="34" charset="0"/>
            </a:endParaRPr>
          </a:p>
        </p:txBody>
      </p:sp>
      <p:sp>
        <p:nvSpPr>
          <p:cNvPr id="3" name="Google Shape;965;p75">
            <a:extLst>
              <a:ext uri="{FF2B5EF4-FFF2-40B4-BE49-F238E27FC236}">
                <a16:creationId xmlns:a16="http://schemas.microsoft.com/office/drawing/2014/main" id="{515F771F-6AA3-5C0B-F340-707E66D6B7DA}"/>
              </a:ext>
            </a:extLst>
          </p:cNvPr>
          <p:cNvSpPr txBox="1">
            <a:spLocks/>
          </p:cNvSpPr>
          <p:nvPr/>
        </p:nvSpPr>
        <p:spPr>
          <a:xfrm>
            <a:off x="2103865" y="3387691"/>
            <a:ext cx="2163334" cy="110320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300">
                <a:latin typeface="Fira Sans Extra Condensed" panose="020B0503050000020004" pitchFamily="34" charset="0"/>
              </a:rPr>
              <a:t>UI </a:t>
            </a:r>
            <a:r>
              <a:rPr lang="pt-PT" sz="1300" err="1">
                <a:latin typeface="Fira Sans Extra Condensed" panose="020B0503050000020004" pitchFamily="34" charset="0"/>
              </a:rPr>
              <a:t>Development</a:t>
            </a:r>
            <a:r>
              <a:rPr lang="pt-PT" sz="1300">
                <a:latin typeface="Fira Sans Extra Condensed" panose="020B0503050000020004" pitchFamily="34" charset="0"/>
              </a:rPr>
              <a:t> </a:t>
            </a:r>
            <a:r>
              <a:rPr lang="pt-PT" sz="1300" err="1">
                <a:latin typeface="Fira Sans Extra Condensed" panose="020B0503050000020004" pitchFamily="34" charset="0"/>
              </a:rPr>
              <a:t>based</a:t>
            </a:r>
            <a:r>
              <a:rPr lang="pt-PT" sz="1300">
                <a:latin typeface="Fira Sans Extra Condensed" panose="020B0503050000020004" pitchFamily="34" charset="0"/>
              </a:rPr>
              <a:t> </a:t>
            </a:r>
            <a:r>
              <a:rPr lang="pt-PT" sz="1300" err="1">
                <a:latin typeface="Fira Sans Extra Condensed" panose="020B0503050000020004" pitchFamily="34" charset="0"/>
              </a:rPr>
              <a:t>on</a:t>
            </a:r>
            <a:r>
              <a:rPr lang="pt-PT" sz="1300">
                <a:latin typeface="Fira Sans Extra Condensed" panose="020B0503050000020004" pitchFamily="34" charset="0"/>
              </a:rPr>
              <a:t> </a:t>
            </a:r>
            <a:r>
              <a:rPr lang="pt-PT" sz="1300" err="1">
                <a:latin typeface="Fira Sans Extra Condensed" panose="020B0503050000020004" pitchFamily="34" charset="0"/>
              </a:rPr>
              <a:t>the</a:t>
            </a:r>
            <a:r>
              <a:rPr lang="pt-PT" sz="1300">
                <a:latin typeface="Fira Sans Extra Condensed" panose="020B0503050000020004" pitchFamily="34" charset="0"/>
              </a:rPr>
              <a:t> </a:t>
            </a:r>
            <a:r>
              <a:rPr lang="pt-PT" sz="1300" err="1">
                <a:latin typeface="Fira Sans Extra Condensed" panose="020B0503050000020004" pitchFamily="34" charset="0"/>
              </a:rPr>
              <a:t>main</a:t>
            </a:r>
            <a:r>
              <a:rPr lang="pt-PT" sz="1300">
                <a:latin typeface="Fira Sans Extra Condensed" panose="020B0503050000020004" pitchFamily="34" charset="0"/>
              </a:rPr>
              <a:t> core </a:t>
            </a:r>
            <a:r>
              <a:rPr lang="pt-PT" sz="1300" err="1">
                <a:latin typeface="Fira Sans Extra Condensed" panose="020B0503050000020004" pitchFamily="34" charset="0"/>
              </a:rPr>
              <a:t>user</a:t>
            </a:r>
            <a:r>
              <a:rPr lang="pt-PT" sz="1300">
                <a:latin typeface="Fira Sans Extra Condensed" panose="020B0503050000020004" pitchFamily="34" charset="0"/>
              </a:rPr>
              <a:t> </a:t>
            </a:r>
            <a:r>
              <a:rPr lang="pt-PT" sz="1300" err="1">
                <a:latin typeface="Fira Sans Extra Condensed" panose="020B0503050000020004" pitchFamily="34" charset="0"/>
              </a:rPr>
              <a:t>stories</a:t>
            </a:r>
            <a:endParaRPr lang="pt-PT" sz="1300">
              <a:latin typeface="Fira Sans Extra Condensed" panose="020B0503050000020004" pitchFamily="34" charset="0"/>
            </a:endParaRPr>
          </a:p>
          <a:p>
            <a:endParaRPr lang="pt-PT" sz="1300">
              <a:latin typeface="Fira Sans Extra Condensed" panose="020B0503050000020004" pitchFamily="34" charset="0"/>
            </a:endParaRPr>
          </a:p>
          <a:p>
            <a:r>
              <a:rPr lang="pt-PT" sz="1300">
                <a:latin typeface="Fira Sans Extra Condensed" panose="020B0503050000020004" pitchFamily="34" charset="0"/>
              </a:rPr>
              <a:t>Sensor data </a:t>
            </a:r>
            <a:r>
              <a:rPr lang="pt-PT" sz="1300" err="1">
                <a:latin typeface="Fira Sans Extra Condensed" panose="020B0503050000020004" pitchFamily="34" charset="0"/>
              </a:rPr>
              <a:t>generation</a:t>
            </a:r>
            <a:r>
              <a:rPr lang="pt-PT" sz="1300">
                <a:latin typeface="Fira Sans Extra Condensed" panose="020B0503050000020004" pitchFamily="34" charset="0"/>
              </a:rPr>
              <a:t> </a:t>
            </a:r>
            <a:r>
              <a:rPr lang="pt-PT" sz="1300" err="1">
                <a:latin typeface="Fira Sans Extra Condensed" panose="020B0503050000020004" pitchFamily="34" charset="0"/>
              </a:rPr>
              <a:t>and</a:t>
            </a:r>
            <a:r>
              <a:rPr lang="pt-PT" sz="1300">
                <a:latin typeface="Fira Sans Extra Condensed" panose="020B0503050000020004" pitchFamily="34" charset="0"/>
              </a:rPr>
              <a:t> </a:t>
            </a:r>
            <a:r>
              <a:rPr lang="pt-PT" sz="1300" err="1">
                <a:latin typeface="Fira Sans Extra Condensed" panose="020B0503050000020004" pitchFamily="34" charset="0"/>
              </a:rPr>
              <a:t>integration</a:t>
            </a:r>
            <a:r>
              <a:rPr lang="pt-PT" sz="1300">
                <a:latin typeface="Fira Sans Extra Condensed" panose="020B0503050000020004" pitchFamily="34" charset="0"/>
              </a:rPr>
              <a:t> basic pipeline</a:t>
            </a:r>
          </a:p>
          <a:p>
            <a:endParaRPr lang="pt-PT" sz="1300">
              <a:latin typeface="Fira Sans Extra Condensed" panose="020B0503050000020004" pitchFamily="34" charset="0"/>
            </a:endParaRPr>
          </a:p>
          <a:p>
            <a:r>
              <a:rPr lang="pt-PT" sz="1300">
                <a:latin typeface="Fira Sans Extra Condensed" panose="020B0503050000020004" pitchFamily="34" charset="0"/>
              </a:rPr>
              <a:t>Core </a:t>
            </a:r>
            <a:r>
              <a:rPr lang="pt-PT" sz="1300" err="1">
                <a:latin typeface="Fira Sans Extra Condensed" panose="020B0503050000020004" pitchFamily="34" charset="0"/>
              </a:rPr>
              <a:t>user</a:t>
            </a:r>
            <a:r>
              <a:rPr lang="pt-PT" sz="1300">
                <a:latin typeface="Fira Sans Extra Condensed" panose="020B0503050000020004" pitchFamily="34" charset="0"/>
              </a:rPr>
              <a:t> </a:t>
            </a:r>
            <a:r>
              <a:rPr lang="pt-PT" sz="1300" err="1">
                <a:latin typeface="Fira Sans Extra Condensed" panose="020B0503050000020004" pitchFamily="34" charset="0"/>
              </a:rPr>
              <a:t>stories</a:t>
            </a:r>
            <a:r>
              <a:rPr lang="pt-PT" sz="1300">
                <a:latin typeface="Fira Sans Extra Condensed" panose="020B0503050000020004" pitchFamily="34" charset="0"/>
              </a:rPr>
              <a:t> </a:t>
            </a:r>
            <a:r>
              <a:rPr lang="pt-PT" sz="1300" err="1">
                <a:latin typeface="Fira Sans Extra Condensed" panose="020B0503050000020004" pitchFamily="34" charset="0"/>
              </a:rPr>
              <a:t>implemented</a:t>
            </a:r>
            <a:r>
              <a:rPr lang="pt-PT" sz="1300">
                <a:latin typeface="Fira Sans Extra Condensed" panose="020B0503050000020004" pitchFamily="34" charset="0"/>
              </a:rPr>
              <a:t> for </a:t>
            </a:r>
            <a:r>
              <a:rPr lang="pt-PT" sz="1300" err="1">
                <a:latin typeface="Fira Sans Extra Condensed" panose="020B0503050000020004" pitchFamily="34" charset="0"/>
              </a:rPr>
              <a:t>the</a:t>
            </a:r>
            <a:r>
              <a:rPr lang="pt-PT" sz="1300">
                <a:latin typeface="Fira Sans Extra Condensed" panose="020B0503050000020004" pitchFamily="34" charset="0"/>
              </a:rPr>
              <a:t> </a:t>
            </a:r>
            <a:r>
              <a:rPr lang="pt-PT" sz="1300" err="1">
                <a:latin typeface="Fira Sans Extra Condensed" panose="020B0503050000020004" pitchFamily="34" charset="0"/>
              </a:rPr>
              <a:t>demonstration</a:t>
            </a:r>
            <a:r>
              <a:rPr lang="pt-PT" sz="1300">
                <a:latin typeface="Fira Sans Extra Condensed" panose="020B0503050000020004" pitchFamily="34" charset="0"/>
              </a:rPr>
              <a:t> </a:t>
            </a:r>
            <a:r>
              <a:rPr lang="pt-PT" sz="1300" err="1">
                <a:latin typeface="Fira Sans Extra Condensed" panose="020B0503050000020004" pitchFamily="34" charset="0"/>
              </a:rPr>
              <a:t>of</a:t>
            </a:r>
            <a:r>
              <a:rPr lang="pt-PT" sz="1300">
                <a:latin typeface="Fira Sans Extra Condensed" panose="020B0503050000020004" pitchFamily="34" charset="0"/>
              </a:rPr>
              <a:t> </a:t>
            </a:r>
            <a:r>
              <a:rPr lang="pt-PT" sz="1300" err="1">
                <a:latin typeface="Fira Sans Extra Condensed" panose="020B0503050000020004" pitchFamily="34" charset="0"/>
              </a:rPr>
              <a:t>the</a:t>
            </a:r>
            <a:r>
              <a:rPr lang="pt-PT" sz="1300">
                <a:latin typeface="Fira Sans Extra Condensed" panose="020B0503050000020004" pitchFamily="34" charset="0"/>
              </a:rPr>
              <a:t> </a:t>
            </a:r>
            <a:r>
              <a:rPr lang="pt-PT" sz="1300" err="1">
                <a:latin typeface="Fira Sans Extra Condensed" panose="020B0503050000020004" pitchFamily="34" charset="0"/>
              </a:rPr>
              <a:t>full-stack</a:t>
            </a:r>
            <a:r>
              <a:rPr lang="pt-PT" sz="1300">
                <a:latin typeface="Fira Sans Extra Condensed" panose="020B0503050000020004" pitchFamily="34" charset="0"/>
              </a:rPr>
              <a:t> </a:t>
            </a:r>
            <a:r>
              <a:rPr lang="pt-PT" sz="1300" err="1">
                <a:latin typeface="Fira Sans Extra Condensed" panose="020B0503050000020004" pitchFamily="34" charset="0"/>
              </a:rPr>
              <a:t>architecture</a:t>
            </a:r>
            <a:endParaRPr lang="pt-PT" sz="1300">
              <a:latin typeface="Fira Sans Extra Condensed" panose="020B0503050000020004" pitchFamily="34" charset="0"/>
            </a:endParaRPr>
          </a:p>
          <a:p>
            <a:endParaRPr lang="pt-PT">
              <a:latin typeface="Fira Sans Extra Condensed" panose="020B0503050000020004" pitchFamily="34" charset="0"/>
            </a:endParaRPr>
          </a:p>
        </p:txBody>
      </p:sp>
      <p:cxnSp>
        <p:nvCxnSpPr>
          <p:cNvPr id="4" name="Conexão reta 3">
            <a:extLst>
              <a:ext uri="{FF2B5EF4-FFF2-40B4-BE49-F238E27FC236}">
                <a16:creationId xmlns:a16="http://schemas.microsoft.com/office/drawing/2014/main" id="{BD2D6E33-E919-0EE6-3254-ADA2CDA0C339}"/>
              </a:ext>
            </a:extLst>
          </p:cNvPr>
          <p:cNvCxnSpPr>
            <a:cxnSpLocks/>
          </p:cNvCxnSpPr>
          <p:nvPr/>
        </p:nvCxnSpPr>
        <p:spPr>
          <a:xfrm>
            <a:off x="1939280" y="2746810"/>
            <a:ext cx="0" cy="2214239"/>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Google Shape;965;p75">
            <a:extLst>
              <a:ext uri="{FF2B5EF4-FFF2-40B4-BE49-F238E27FC236}">
                <a16:creationId xmlns:a16="http://schemas.microsoft.com/office/drawing/2014/main" id="{20E3C028-91B9-ED0E-3404-573D474027FE}"/>
              </a:ext>
            </a:extLst>
          </p:cNvPr>
          <p:cNvSpPr txBox="1">
            <a:spLocks/>
          </p:cNvSpPr>
          <p:nvPr/>
        </p:nvSpPr>
        <p:spPr>
          <a:xfrm>
            <a:off x="4613768" y="3239639"/>
            <a:ext cx="1935709" cy="149591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300">
                <a:latin typeface="Fira Sans Extra Condensed" panose="020B0503050000020004" pitchFamily="34" charset="0"/>
              </a:rPr>
              <a:t>API </a:t>
            </a:r>
            <a:r>
              <a:rPr lang="pt-PT" sz="1300" err="1">
                <a:latin typeface="Fira Sans Extra Condensed" panose="020B0503050000020004" pitchFamily="34" charset="0"/>
              </a:rPr>
              <a:t>and</a:t>
            </a:r>
            <a:r>
              <a:rPr lang="pt-PT" sz="1300">
                <a:latin typeface="Fira Sans Extra Condensed" panose="020B0503050000020004" pitchFamily="34" charset="0"/>
              </a:rPr>
              <a:t> </a:t>
            </a:r>
            <a:r>
              <a:rPr lang="pt-PT" sz="1300" err="1">
                <a:latin typeface="Fira Sans Extra Condensed" panose="020B0503050000020004" pitchFamily="34" charset="0"/>
              </a:rPr>
              <a:t>backend</a:t>
            </a:r>
            <a:r>
              <a:rPr lang="pt-PT" sz="1300">
                <a:latin typeface="Fira Sans Extra Condensed" panose="020B0503050000020004" pitchFamily="34" charset="0"/>
              </a:rPr>
              <a:t> </a:t>
            </a:r>
            <a:r>
              <a:rPr lang="pt-PT" sz="1300" err="1">
                <a:latin typeface="Fira Sans Extra Condensed" panose="020B0503050000020004" pitchFamily="34" charset="0"/>
              </a:rPr>
              <a:t>stabilization</a:t>
            </a:r>
            <a:endParaRPr lang="pt-PT" sz="1300">
              <a:latin typeface="Fira Sans Extra Condensed" panose="020B0503050000020004" pitchFamily="34" charset="0"/>
            </a:endParaRPr>
          </a:p>
          <a:p>
            <a:endParaRPr lang="pt-PT" sz="1300">
              <a:latin typeface="Fira Sans Extra Condensed" panose="020B0503050000020004" pitchFamily="34" charset="0"/>
            </a:endParaRPr>
          </a:p>
          <a:p>
            <a:r>
              <a:rPr lang="pt-PT" sz="1300">
                <a:latin typeface="Fira Sans Extra Condensed" panose="020B0503050000020004" pitchFamily="34" charset="0"/>
              </a:rPr>
              <a:t>Final </a:t>
            </a:r>
            <a:r>
              <a:rPr lang="pt-PT" sz="1300" err="1">
                <a:latin typeface="Fira Sans Extra Condensed" panose="020B0503050000020004" pitchFamily="34" charset="0"/>
              </a:rPr>
              <a:t>development</a:t>
            </a:r>
            <a:r>
              <a:rPr lang="pt-PT" sz="1300">
                <a:latin typeface="Fira Sans Extra Condensed" panose="020B0503050000020004" pitchFamily="34" charset="0"/>
              </a:rPr>
              <a:t> </a:t>
            </a:r>
            <a:r>
              <a:rPr lang="pt-PT" sz="1300" err="1">
                <a:latin typeface="Fira Sans Extra Condensed" panose="020B0503050000020004" pitchFamily="34" charset="0"/>
              </a:rPr>
              <a:t>of</a:t>
            </a:r>
            <a:r>
              <a:rPr lang="pt-PT" sz="1300">
                <a:latin typeface="Fira Sans Extra Condensed" panose="020B0503050000020004" pitchFamily="34" charset="0"/>
              </a:rPr>
              <a:t> </a:t>
            </a:r>
            <a:r>
              <a:rPr lang="pt-PT" sz="1300" err="1">
                <a:latin typeface="Fira Sans Extra Condensed" panose="020B0503050000020004" pitchFamily="34" charset="0"/>
              </a:rPr>
              <a:t>the</a:t>
            </a:r>
            <a:r>
              <a:rPr lang="pt-PT" sz="1300">
                <a:latin typeface="Fira Sans Extra Condensed" panose="020B0503050000020004" pitchFamily="34" charset="0"/>
              </a:rPr>
              <a:t> UI</a:t>
            </a:r>
          </a:p>
          <a:p>
            <a:endParaRPr lang="pt-PT" sz="1300">
              <a:latin typeface="Fira Sans Extra Condensed" panose="020B0503050000020004" pitchFamily="34" charset="0"/>
            </a:endParaRPr>
          </a:p>
          <a:p>
            <a:r>
              <a:rPr lang="pt-PT" sz="1300" err="1">
                <a:latin typeface="Fira Sans Extra Condensed" panose="020B0503050000020004" pitchFamily="34" charset="0"/>
              </a:rPr>
              <a:t>Developing</a:t>
            </a:r>
            <a:r>
              <a:rPr lang="pt-PT" sz="1300">
                <a:latin typeface="Fira Sans Extra Condensed" panose="020B0503050000020004" pitchFamily="34" charset="0"/>
              </a:rPr>
              <a:t> </a:t>
            </a:r>
            <a:r>
              <a:rPr lang="pt-PT" sz="1300" err="1">
                <a:latin typeface="Fira Sans Extra Condensed" panose="020B0503050000020004" pitchFamily="34" charset="0"/>
              </a:rPr>
              <a:t>the</a:t>
            </a:r>
            <a:r>
              <a:rPr lang="pt-PT" sz="1300">
                <a:latin typeface="Fira Sans Extra Condensed" panose="020B0503050000020004" pitchFamily="34" charset="0"/>
              </a:rPr>
              <a:t> </a:t>
            </a:r>
            <a:r>
              <a:rPr lang="pt-PT" sz="1300" err="1">
                <a:latin typeface="Fira Sans Extra Condensed" panose="020B0503050000020004" pitchFamily="34" charset="0"/>
              </a:rPr>
              <a:t>remaining</a:t>
            </a:r>
            <a:r>
              <a:rPr lang="pt-PT" sz="1300">
                <a:latin typeface="Fira Sans Extra Condensed" panose="020B0503050000020004" pitchFamily="34" charset="0"/>
              </a:rPr>
              <a:t>  </a:t>
            </a:r>
            <a:r>
              <a:rPr lang="pt-PT" sz="1300" err="1">
                <a:latin typeface="Fira Sans Extra Condensed" panose="020B0503050000020004" pitchFamily="34" charset="0"/>
              </a:rPr>
              <a:t>user</a:t>
            </a:r>
            <a:r>
              <a:rPr lang="pt-PT" sz="1300">
                <a:latin typeface="Fira Sans Extra Condensed" panose="020B0503050000020004" pitchFamily="34" charset="0"/>
              </a:rPr>
              <a:t> </a:t>
            </a:r>
            <a:r>
              <a:rPr lang="pt-PT" sz="1300" err="1">
                <a:latin typeface="Fira Sans Extra Condensed" panose="020B0503050000020004" pitchFamily="34" charset="0"/>
              </a:rPr>
              <a:t>stores</a:t>
            </a:r>
            <a:endParaRPr lang="pt-PT" sz="1300">
              <a:latin typeface="Fira Sans Extra Condensed" panose="020B0503050000020004" pitchFamily="34" charset="0"/>
            </a:endParaRPr>
          </a:p>
          <a:p>
            <a:endParaRPr lang="pt-PT">
              <a:latin typeface="Fira Sans Extra Condensed" panose="020B0503050000020004" pitchFamily="34" charset="0"/>
            </a:endParaRPr>
          </a:p>
        </p:txBody>
      </p:sp>
      <p:sp>
        <p:nvSpPr>
          <p:cNvPr id="6" name="Google Shape;1089;p85">
            <a:extLst>
              <a:ext uri="{FF2B5EF4-FFF2-40B4-BE49-F238E27FC236}">
                <a16:creationId xmlns:a16="http://schemas.microsoft.com/office/drawing/2014/main" id="{72A27910-F049-5E7E-153A-6BB48B468EE6}"/>
              </a:ext>
            </a:extLst>
          </p:cNvPr>
          <p:cNvSpPr/>
          <p:nvPr/>
        </p:nvSpPr>
        <p:spPr>
          <a:xfrm>
            <a:off x="1489270" y="2409366"/>
            <a:ext cx="1369457" cy="41556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PT" sz="1600">
                <a:solidFill>
                  <a:schemeClr val="bg1"/>
                </a:solidFill>
                <a:latin typeface="Fira Sans Extra Condensed" panose="020B0503050000020004" pitchFamily="34" charset="0"/>
              </a:rPr>
              <a:t>MARCH</a:t>
            </a:r>
            <a:endParaRPr>
              <a:solidFill>
                <a:schemeClr val="bg1"/>
              </a:solidFill>
              <a:latin typeface="Fira Sans Extra Condensed" panose="020B0503050000020004" pitchFamily="34" charset="0"/>
            </a:endParaRPr>
          </a:p>
        </p:txBody>
      </p:sp>
      <p:sp>
        <p:nvSpPr>
          <p:cNvPr id="7" name="Google Shape;965;p75">
            <a:extLst>
              <a:ext uri="{FF2B5EF4-FFF2-40B4-BE49-F238E27FC236}">
                <a16:creationId xmlns:a16="http://schemas.microsoft.com/office/drawing/2014/main" id="{49AF9AAF-7991-9305-2E55-2F198609F04E}"/>
              </a:ext>
            </a:extLst>
          </p:cNvPr>
          <p:cNvSpPr txBox="1">
            <a:spLocks/>
          </p:cNvSpPr>
          <p:nvPr/>
        </p:nvSpPr>
        <p:spPr>
          <a:xfrm rot="10800000" flipV="1">
            <a:off x="1691083" y="2192919"/>
            <a:ext cx="498155" cy="69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b="1">
                <a:solidFill>
                  <a:schemeClr val="accent1">
                    <a:lumMod val="75000"/>
                  </a:schemeClr>
                </a:solidFill>
                <a:latin typeface="Fira Sans Extra Condensed" panose="020B0503050000020004" pitchFamily="34" charset="0"/>
              </a:rPr>
              <a:t>24/03</a:t>
            </a:r>
            <a:endParaRPr lang="pt-PT" sz="10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cxnSp>
        <p:nvCxnSpPr>
          <p:cNvPr id="8" name="Google Shape;1096;p85">
            <a:extLst>
              <a:ext uri="{FF2B5EF4-FFF2-40B4-BE49-F238E27FC236}">
                <a16:creationId xmlns:a16="http://schemas.microsoft.com/office/drawing/2014/main" id="{F996C04B-55E2-85A9-6D9B-C12B92A3185F}"/>
              </a:ext>
            </a:extLst>
          </p:cNvPr>
          <p:cNvCxnSpPr>
            <a:cxnSpLocks/>
          </p:cNvCxnSpPr>
          <p:nvPr/>
        </p:nvCxnSpPr>
        <p:spPr>
          <a:xfrm flipV="1">
            <a:off x="1926465" y="2268538"/>
            <a:ext cx="0" cy="133208"/>
          </a:xfrm>
          <a:prstGeom prst="straightConnector1">
            <a:avLst/>
          </a:prstGeom>
          <a:noFill/>
          <a:ln w="28575" cap="flat" cmpd="sng">
            <a:solidFill>
              <a:schemeClr val="dk2"/>
            </a:solidFill>
            <a:prstDash val="solid"/>
            <a:round/>
            <a:headEnd type="none" w="med" len="med"/>
            <a:tailEnd type="oval" w="med" len="med"/>
          </a:ln>
        </p:spPr>
      </p:cxnSp>
      <p:sp>
        <p:nvSpPr>
          <p:cNvPr id="10" name="Google Shape;965;p75">
            <a:extLst>
              <a:ext uri="{FF2B5EF4-FFF2-40B4-BE49-F238E27FC236}">
                <a16:creationId xmlns:a16="http://schemas.microsoft.com/office/drawing/2014/main" id="{2F104795-A6C2-1705-009F-54C33AF85A1F}"/>
              </a:ext>
            </a:extLst>
          </p:cNvPr>
          <p:cNvSpPr txBox="1">
            <a:spLocks/>
          </p:cNvSpPr>
          <p:nvPr/>
        </p:nvSpPr>
        <p:spPr>
          <a:xfrm>
            <a:off x="1689263" y="1846601"/>
            <a:ext cx="905318" cy="4079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100" b="1" err="1">
                <a:latin typeface="Fira Sans Extra Condensed" panose="020B0503050000020004" pitchFamily="34" charset="0"/>
              </a:rPr>
              <a:t>Milestone</a:t>
            </a:r>
            <a:r>
              <a:rPr lang="pt-PT" sz="1100" b="1">
                <a:latin typeface="Fira Sans Extra Condensed" panose="020B0503050000020004" pitchFamily="34" charset="0"/>
              </a:rPr>
              <a:t> 3.1</a:t>
            </a:r>
            <a:endParaRPr lang="pt-PT" sz="1100">
              <a:latin typeface="Fira Sans Extra Condensed" panose="020B0503050000020004" pitchFamily="34" charset="0"/>
            </a:endParaRPr>
          </a:p>
          <a:p>
            <a:endParaRPr lang="pt-PT">
              <a:latin typeface="Fira Sans Extra Condensed" panose="020B0503050000020004" pitchFamily="34" charset="0"/>
            </a:endParaRPr>
          </a:p>
        </p:txBody>
      </p:sp>
    </p:spTree>
    <p:extLst>
      <p:ext uri="{BB962C8B-B14F-4D97-AF65-F5344CB8AC3E}">
        <p14:creationId xmlns:p14="http://schemas.microsoft.com/office/powerpoint/2010/main" val="227032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cxnSp>
        <p:nvCxnSpPr>
          <p:cNvPr id="28" name="Google Shape;1096;p85">
            <a:extLst>
              <a:ext uri="{FF2B5EF4-FFF2-40B4-BE49-F238E27FC236}">
                <a16:creationId xmlns:a16="http://schemas.microsoft.com/office/drawing/2014/main" id="{5F6F527B-D145-5D2E-9210-C93AF3A2C0C9}"/>
              </a:ext>
            </a:extLst>
          </p:cNvPr>
          <p:cNvCxnSpPr>
            <a:cxnSpLocks/>
          </p:cNvCxnSpPr>
          <p:nvPr/>
        </p:nvCxnSpPr>
        <p:spPr>
          <a:xfrm flipV="1">
            <a:off x="6375390" y="2211451"/>
            <a:ext cx="0" cy="306336"/>
          </a:xfrm>
          <a:prstGeom prst="straightConnector1">
            <a:avLst/>
          </a:prstGeom>
          <a:noFill/>
          <a:ln w="28575" cap="flat" cmpd="sng">
            <a:solidFill>
              <a:schemeClr val="dk2"/>
            </a:solidFill>
            <a:prstDash val="solid"/>
            <a:round/>
            <a:headEnd type="none" w="med" len="med"/>
            <a:tailEnd type="oval" w="med" len="med"/>
          </a:ln>
        </p:spPr>
      </p:cxnSp>
      <p:sp>
        <p:nvSpPr>
          <p:cNvPr id="1088" name="Google Shape;1088;p8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pt-PT" err="1">
                <a:solidFill>
                  <a:srgbClr val="2A2929"/>
                </a:solidFill>
              </a:rPr>
              <a:t>Milestone</a:t>
            </a:r>
            <a:r>
              <a:rPr lang="pt-PT">
                <a:solidFill>
                  <a:srgbClr val="2A2929"/>
                </a:solidFill>
              </a:rPr>
              <a:t> Schedule</a:t>
            </a:r>
            <a:endParaRPr>
              <a:solidFill>
                <a:srgbClr val="2A2929"/>
              </a:solidFill>
            </a:endParaRPr>
          </a:p>
          <a:p>
            <a:pPr marL="0" lvl="0" indent="0" algn="ctr" rtl="0">
              <a:spcBef>
                <a:spcPts val="0"/>
              </a:spcBef>
              <a:spcAft>
                <a:spcPts val="0"/>
              </a:spcAft>
              <a:buNone/>
            </a:pPr>
            <a:endParaRPr/>
          </a:p>
        </p:txBody>
      </p:sp>
      <p:sp>
        <p:nvSpPr>
          <p:cNvPr id="1089" name="Google Shape;1089;p85"/>
          <p:cNvSpPr/>
          <p:nvPr/>
        </p:nvSpPr>
        <p:spPr>
          <a:xfrm>
            <a:off x="2693834" y="2516046"/>
            <a:ext cx="3903830" cy="40794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PT" sz="1600">
                <a:solidFill>
                  <a:schemeClr val="bg1"/>
                </a:solidFill>
                <a:latin typeface="Fira Sans Extra Condensed" panose="020B0503050000020004" pitchFamily="34" charset="0"/>
              </a:rPr>
              <a:t>MAY</a:t>
            </a:r>
            <a:endParaRPr>
              <a:solidFill>
                <a:schemeClr val="bg1"/>
              </a:solidFill>
              <a:latin typeface="Fira Sans Extra Condensed" panose="020B0503050000020004" pitchFamily="34" charset="0"/>
            </a:endParaRPr>
          </a:p>
        </p:txBody>
      </p:sp>
      <p:sp>
        <p:nvSpPr>
          <p:cNvPr id="50" name="Google Shape;965;p75">
            <a:extLst>
              <a:ext uri="{FF2B5EF4-FFF2-40B4-BE49-F238E27FC236}">
                <a16:creationId xmlns:a16="http://schemas.microsoft.com/office/drawing/2014/main" id="{470DD479-A55B-E97E-C3F8-28558743F92D}"/>
              </a:ext>
            </a:extLst>
          </p:cNvPr>
          <p:cNvSpPr txBox="1">
            <a:spLocks/>
          </p:cNvSpPr>
          <p:nvPr/>
        </p:nvSpPr>
        <p:spPr>
          <a:xfrm>
            <a:off x="6107552" y="2074266"/>
            <a:ext cx="581396" cy="1475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a:solidFill>
                  <a:schemeClr val="accent1">
                    <a:lumMod val="75000"/>
                  </a:schemeClr>
                </a:solidFill>
                <a:latin typeface="Fira Sans Extra Condensed" panose="020B0503050000020004" pitchFamily="34" charset="0"/>
              </a:rPr>
              <a:t>30/05</a:t>
            </a:r>
            <a:endParaRPr lang="pt-PT" sz="1200">
              <a:solidFill>
                <a:schemeClr val="accent1">
                  <a:lumMod val="75000"/>
                </a:schemeClr>
              </a:solidFill>
              <a:latin typeface="Fira Sans Extra Condensed" panose="020B0503050000020004" pitchFamily="34" charset="0"/>
            </a:endParaRPr>
          </a:p>
          <a:p>
            <a:endParaRPr lang="pt-PT">
              <a:latin typeface="Fira Sans Extra Condensed" panose="020B0503050000020004" pitchFamily="34" charset="0"/>
            </a:endParaRPr>
          </a:p>
        </p:txBody>
      </p:sp>
      <p:cxnSp>
        <p:nvCxnSpPr>
          <p:cNvPr id="1092" name="Conexão reta 1091">
            <a:extLst>
              <a:ext uri="{FF2B5EF4-FFF2-40B4-BE49-F238E27FC236}">
                <a16:creationId xmlns:a16="http://schemas.microsoft.com/office/drawing/2014/main" id="{44AB5CA8-B7B7-7C77-00AC-E5B8BB20BE19}"/>
              </a:ext>
            </a:extLst>
          </p:cNvPr>
          <p:cNvCxnSpPr>
            <a:cxnSpLocks/>
          </p:cNvCxnSpPr>
          <p:nvPr/>
        </p:nvCxnSpPr>
        <p:spPr>
          <a:xfrm flipH="1">
            <a:off x="6375505" y="2923986"/>
            <a:ext cx="7193" cy="2220312"/>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7" name="Conexão reta 1096">
            <a:extLst>
              <a:ext uri="{FF2B5EF4-FFF2-40B4-BE49-F238E27FC236}">
                <a16:creationId xmlns:a16="http://schemas.microsoft.com/office/drawing/2014/main" id="{B30AB849-3513-096B-F2EA-0A11911CDF7B}"/>
              </a:ext>
            </a:extLst>
          </p:cNvPr>
          <p:cNvCxnSpPr>
            <a:cxnSpLocks/>
          </p:cNvCxnSpPr>
          <p:nvPr/>
        </p:nvCxnSpPr>
        <p:spPr>
          <a:xfrm>
            <a:off x="2138847" y="2923986"/>
            <a:ext cx="0" cy="2214239"/>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Google Shape;965;p75">
            <a:extLst>
              <a:ext uri="{FF2B5EF4-FFF2-40B4-BE49-F238E27FC236}">
                <a16:creationId xmlns:a16="http://schemas.microsoft.com/office/drawing/2014/main" id="{D55B7132-2E02-65F2-F86D-666963C28CD5}"/>
              </a:ext>
            </a:extLst>
          </p:cNvPr>
          <p:cNvSpPr txBox="1">
            <a:spLocks/>
          </p:cNvSpPr>
          <p:nvPr/>
        </p:nvSpPr>
        <p:spPr>
          <a:xfrm>
            <a:off x="1904636" y="1989058"/>
            <a:ext cx="905318" cy="4079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100" b="1" err="1">
                <a:latin typeface="Fira Sans Extra Condensed" panose="020B0503050000020004" pitchFamily="34" charset="0"/>
              </a:rPr>
              <a:t>Milestone</a:t>
            </a:r>
            <a:r>
              <a:rPr lang="pt-PT" sz="1100" b="1">
                <a:latin typeface="Fira Sans Extra Condensed" panose="020B0503050000020004" pitchFamily="34" charset="0"/>
              </a:rPr>
              <a:t> 4.1</a:t>
            </a:r>
            <a:endParaRPr lang="pt-PT" sz="1100">
              <a:latin typeface="Fira Sans Extra Condensed" panose="020B0503050000020004" pitchFamily="34" charset="0"/>
            </a:endParaRPr>
          </a:p>
          <a:p>
            <a:endParaRPr lang="pt-PT">
              <a:latin typeface="Fira Sans Extra Condensed" panose="020B0503050000020004" pitchFamily="34" charset="0"/>
            </a:endParaRPr>
          </a:p>
        </p:txBody>
      </p:sp>
      <p:sp>
        <p:nvSpPr>
          <p:cNvPr id="3" name="Google Shape;965;p75">
            <a:extLst>
              <a:ext uri="{FF2B5EF4-FFF2-40B4-BE49-F238E27FC236}">
                <a16:creationId xmlns:a16="http://schemas.microsoft.com/office/drawing/2014/main" id="{D5C29961-5C2B-CCF7-D3D0-230D699B4B08}"/>
              </a:ext>
            </a:extLst>
          </p:cNvPr>
          <p:cNvSpPr txBox="1">
            <a:spLocks/>
          </p:cNvSpPr>
          <p:nvPr/>
        </p:nvSpPr>
        <p:spPr>
          <a:xfrm rot="10800000" flipV="1">
            <a:off x="1904637" y="2208591"/>
            <a:ext cx="498155" cy="69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000" b="1">
                <a:solidFill>
                  <a:schemeClr val="accent1">
                    <a:lumMod val="75000"/>
                  </a:schemeClr>
                </a:solidFill>
                <a:latin typeface="Fira Sans Extra Condensed" panose="020B0503050000020004" pitchFamily="34" charset="0"/>
              </a:rPr>
              <a:t>01/05</a:t>
            </a:r>
            <a:endParaRPr lang="pt-PT" sz="1000">
              <a:solidFill>
                <a:schemeClr val="accent1">
                  <a:lumMod val="75000"/>
                </a:schemeClr>
              </a:solidFill>
              <a:latin typeface="Fira Sans Extra Condensed" panose="020B0503050000020004" pitchFamily="34" charset="0"/>
            </a:endParaRPr>
          </a:p>
        </p:txBody>
      </p:sp>
      <p:cxnSp>
        <p:nvCxnSpPr>
          <p:cNvPr id="4" name="Google Shape;1096;p85">
            <a:extLst>
              <a:ext uri="{FF2B5EF4-FFF2-40B4-BE49-F238E27FC236}">
                <a16:creationId xmlns:a16="http://schemas.microsoft.com/office/drawing/2014/main" id="{EA5162DC-736A-AD1D-6EB9-4D95E95997C4}"/>
              </a:ext>
            </a:extLst>
          </p:cNvPr>
          <p:cNvCxnSpPr>
            <a:cxnSpLocks/>
          </p:cNvCxnSpPr>
          <p:nvPr/>
        </p:nvCxnSpPr>
        <p:spPr>
          <a:xfrm flipV="1">
            <a:off x="2138847" y="2382838"/>
            <a:ext cx="0" cy="133208"/>
          </a:xfrm>
          <a:prstGeom prst="straightConnector1">
            <a:avLst/>
          </a:prstGeom>
          <a:noFill/>
          <a:ln w="28575" cap="flat" cmpd="sng">
            <a:solidFill>
              <a:schemeClr val="dk2"/>
            </a:solidFill>
            <a:prstDash val="solid"/>
            <a:round/>
            <a:headEnd type="none" w="med" len="med"/>
            <a:tailEnd type="oval" w="med" len="med"/>
          </a:ln>
        </p:spPr>
      </p:cxnSp>
      <p:sp>
        <p:nvSpPr>
          <p:cNvPr id="5" name="Google Shape;965;p75">
            <a:extLst>
              <a:ext uri="{FF2B5EF4-FFF2-40B4-BE49-F238E27FC236}">
                <a16:creationId xmlns:a16="http://schemas.microsoft.com/office/drawing/2014/main" id="{05095CC3-C500-8696-C1D9-036DDCDA6603}"/>
              </a:ext>
            </a:extLst>
          </p:cNvPr>
          <p:cNvSpPr txBox="1">
            <a:spLocks/>
          </p:cNvSpPr>
          <p:nvPr/>
        </p:nvSpPr>
        <p:spPr>
          <a:xfrm>
            <a:off x="6107552" y="1235919"/>
            <a:ext cx="1842307" cy="11329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b="1" err="1">
                <a:latin typeface="Fira Sans Extra Condensed" panose="020B0503050000020004" pitchFamily="34" charset="0"/>
              </a:rPr>
              <a:t>Milestone</a:t>
            </a:r>
            <a:r>
              <a:rPr lang="pt-PT" sz="1200" b="1">
                <a:latin typeface="Fira Sans Extra Condensed" panose="020B0503050000020004" pitchFamily="34" charset="0"/>
              </a:rPr>
              <a:t> 4</a:t>
            </a:r>
            <a:endParaRPr lang="pt-PT" sz="1200">
              <a:latin typeface="Fira Sans Extra Condensed" panose="020B0503050000020004" pitchFamily="34" charset="0"/>
            </a:endParaRPr>
          </a:p>
          <a:p>
            <a:r>
              <a:rPr lang="pt-PT" sz="1200">
                <a:latin typeface="Fira Sans Extra Condensed" panose="020B0503050000020004" pitchFamily="34" charset="0"/>
              </a:rPr>
              <a:t>Project </a:t>
            </a:r>
            <a:r>
              <a:rPr lang="pt-PT" sz="1200" err="1">
                <a:latin typeface="Fira Sans Extra Condensed" panose="020B0503050000020004" pitchFamily="34" charset="0"/>
              </a:rPr>
              <a:t>Presentation</a:t>
            </a:r>
            <a:endParaRPr lang="pt-PT" sz="1200">
              <a:latin typeface="Fira Sans Extra Condensed" panose="020B0503050000020004" pitchFamily="34" charset="0"/>
            </a:endParaRPr>
          </a:p>
          <a:p>
            <a:endParaRPr lang="pt-PT">
              <a:latin typeface="Fira Sans Extra Condensed" panose="020B0503050000020004" pitchFamily="34" charset="0"/>
            </a:endParaRPr>
          </a:p>
        </p:txBody>
      </p:sp>
      <p:sp>
        <p:nvSpPr>
          <p:cNvPr id="6" name="Google Shape;965;p75">
            <a:extLst>
              <a:ext uri="{FF2B5EF4-FFF2-40B4-BE49-F238E27FC236}">
                <a16:creationId xmlns:a16="http://schemas.microsoft.com/office/drawing/2014/main" id="{873051CA-B8AD-F2C1-82BC-D2E897A77E19}"/>
              </a:ext>
            </a:extLst>
          </p:cNvPr>
          <p:cNvSpPr txBox="1">
            <a:spLocks/>
          </p:cNvSpPr>
          <p:nvPr/>
        </p:nvSpPr>
        <p:spPr>
          <a:xfrm>
            <a:off x="2988197" y="3355011"/>
            <a:ext cx="2752172" cy="135218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err="1">
                <a:latin typeface="Fira Sans Extra Condensed" panose="020B0503050000020004" pitchFamily="34" charset="0"/>
              </a:rPr>
              <a:t>Integration</a:t>
            </a:r>
            <a:r>
              <a:rPr lang="pt-PT">
                <a:latin typeface="Fira Sans Extra Condensed" panose="020B0503050000020004" pitchFamily="34" charset="0"/>
              </a:rPr>
              <a:t> </a:t>
            </a:r>
            <a:r>
              <a:rPr lang="pt-PT" err="1">
                <a:latin typeface="Fira Sans Extra Condensed" panose="020B0503050000020004" pitchFamily="34" charset="0"/>
              </a:rPr>
              <a:t>of</a:t>
            </a:r>
            <a:r>
              <a:rPr lang="pt-PT">
                <a:latin typeface="Fira Sans Extra Condensed" panose="020B0503050000020004" pitchFamily="34" charset="0"/>
              </a:rPr>
              <a:t> </a:t>
            </a:r>
            <a:r>
              <a:rPr lang="pt-PT" err="1">
                <a:latin typeface="Fira Sans Extra Condensed" panose="020B0503050000020004" pitchFamily="34" charset="0"/>
              </a:rPr>
              <a:t>additional</a:t>
            </a:r>
            <a:r>
              <a:rPr lang="pt-PT">
                <a:latin typeface="Fira Sans Extra Condensed" panose="020B0503050000020004" pitchFamily="34" charset="0"/>
              </a:rPr>
              <a:t> </a:t>
            </a:r>
            <a:r>
              <a:rPr lang="pt-PT" err="1">
                <a:latin typeface="Fira Sans Extra Condensed" panose="020B0503050000020004" pitchFamily="34" charset="0"/>
              </a:rPr>
              <a:t>features</a:t>
            </a:r>
            <a:endParaRPr lang="pt-PT">
              <a:latin typeface="Fira Sans Extra Condensed" panose="020B0503050000020004" pitchFamily="34" charset="0"/>
            </a:endParaRPr>
          </a:p>
          <a:p>
            <a:endParaRPr lang="pt-PT">
              <a:latin typeface="Fira Sans Extra Condensed" panose="020B0503050000020004" pitchFamily="34" charset="0"/>
            </a:endParaRPr>
          </a:p>
          <a:p>
            <a:r>
              <a:rPr lang="pt-PT" err="1">
                <a:latin typeface="Fira Sans Extra Condensed" panose="020B0503050000020004" pitchFamily="34" charset="0"/>
              </a:rPr>
              <a:t>Deployment</a:t>
            </a:r>
            <a:r>
              <a:rPr lang="pt-PT">
                <a:latin typeface="Fira Sans Extra Condensed" panose="020B0503050000020004" pitchFamily="34" charset="0"/>
              </a:rPr>
              <a:t> </a:t>
            </a:r>
            <a:r>
              <a:rPr lang="pt-PT" err="1">
                <a:latin typeface="Fira Sans Extra Condensed" panose="020B0503050000020004" pitchFamily="34" charset="0"/>
              </a:rPr>
              <a:t>infrastructure</a:t>
            </a:r>
            <a:r>
              <a:rPr lang="pt-PT">
                <a:latin typeface="Fira Sans Extra Condensed" panose="020B0503050000020004" pitchFamily="34" charset="0"/>
              </a:rPr>
              <a:t> </a:t>
            </a:r>
            <a:r>
              <a:rPr lang="pt-PT" err="1">
                <a:latin typeface="Fira Sans Extra Condensed" panose="020B0503050000020004" pitchFamily="34" charset="0"/>
              </a:rPr>
              <a:t>stabilization</a:t>
            </a:r>
            <a:endParaRPr lang="pt-PT">
              <a:latin typeface="Fira Sans Extra Condensed" panose="020B0503050000020004" pitchFamily="34" charset="0"/>
            </a:endParaRPr>
          </a:p>
          <a:p>
            <a:endParaRPr lang="pt-PT" sz="1200">
              <a:latin typeface="Fira Sans Extra Condensed" panose="020B0503050000020004" pitchFamily="34" charset="0"/>
            </a:endParaRPr>
          </a:p>
        </p:txBody>
      </p:sp>
      <p:sp>
        <p:nvSpPr>
          <p:cNvPr id="7" name="Google Shape;1089;p85">
            <a:extLst>
              <a:ext uri="{FF2B5EF4-FFF2-40B4-BE49-F238E27FC236}">
                <a16:creationId xmlns:a16="http://schemas.microsoft.com/office/drawing/2014/main" id="{EE451401-648E-693B-3F88-1196EA276758}"/>
              </a:ext>
            </a:extLst>
          </p:cNvPr>
          <p:cNvSpPr/>
          <p:nvPr/>
        </p:nvSpPr>
        <p:spPr>
          <a:xfrm>
            <a:off x="2111300" y="2516046"/>
            <a:ext cx="4906534" cy="40794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PT" sz="1600">
                <a:solidFill>
                  <a:schemeClr val="bg1"/>
                </a:solidFill>
                <a:latin typeface="Fira Sans Extra Condensed" panose="020B0503050000020004" pitchFamily="34" charset="0"/>
              </a:rPr>
              <a:t>MAY</a:t>
            </a:r>
            <a:endParaRPr>
              <a:solidFill>
                <a:schemeClr val="bg1"/>
              </a:solidFill>
              <a:latin typeface="Fira Sans Extra Condensed" panose="020B0503050000020004" pitchFamily="34" charset="0"/>
            </a:endParaRPr>
          </a:p>
        </p:txBody>
      </p:sp>
    </p:spTree>
    <p:extLst>
      <p:ext uri="{BB962C8B-B14F-4D97-AF65-F5344CB8AC3E}">
        <p14:creationId xmlns:p14="http://schemas.microsoft.com/office/powerpoint/2010/main" val="74793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7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Project Modules and Task List</a:t>
            </a:r>
          </a:p>
          <a:p>
            <a:pPr marL="0" lvl="0" indent="0" algn="ctr" rtl="0">
              <a:spcBef>
                <a:spcPts val="0"/>
              </a:spcBef>
              <a:spcAft>
                <a:spcPts val="0"/>
              </a:spcAft>
              <a:buNone/>
            </a:pPr>
            <a:endParaRPr lang="en-GB"/>
          </a:p>
        </p:txBody>
      </p:sp>
      <p:graphicFrame>
        <p:nvGraphicFramePr>
          <p:cNvPr id="2" name="Tabela 2">
            <a:extLst>
              <a:ext uri="{FF2B5EF4-FFF2-40B4-BE49-F238E27FC236}">
                <a16:creationId xmlns:a16="http://schemas.microsoft.com/office/drawing/2014/main" id="{CDB8D436-5E2D-0C4D-8439-3863A025D872}"/>
              </a:ext>
            </a:extLst>
          </p:cNvPr>
          <p:cNvGraphicFramePr>
            <a:graphicFrameLocks noGrp="1"/>
          </p:cNvGraphicFramePr>
          <p:nvPr>
            <p:extLst>
              <p:ext uri="{D42A27DB-BD31-4B8C-83A1-F6EECF244321}">
                <p14:modId xmlns:p14="http://schemas.microsoft.com/office/powerpoint/2010/main" val="1463609882"/>
              </p:ext>
            </p:extLst>
          </p:nvPr>
        </p:nvGraphicFramePr>
        <p:xfrm>
          <a:off x="591910" y="1302247"/>
          <a:ext cx="7960180" cy="2685963"/>
        </p:xfrm>
        <a:graphic>
          <a:graphicData uri="http://schemas.openxmlformats.org/drawingml/2006/table">
            <a:tbl>
              <a:tblPr firstRow="1" bandRow="1">
                <a:tableStyleId>{B301B821-A1FF-4177-AEE7-76D212191A09}</a:tableStyleId>
              </a:tblPr>
              <a:tblGrid>
                <a:gridCol w="355365">
                  <a:extLst>
                    <a:ext uri="{9D8B030D-6E8A-4147-A177-3AD203B41FA5}">
                      <a16:colId xmlns:a16="http://schemas.microsoft.com/office/drawing/2014/main" val="2633394316"/>
                    </a:ext>
                  </a:extLst>
                </a:gridCol>
                <a:gridCol w="1897978">
                  <a:extLst>
                    <a:ext uri="{9D8B030D-6E8A-4147-A177-3AD203B41FA5}">
                      <a16:colId xmlns:a16="http://schemas.microsoft.com/office/drawing/2014/main" val="2264984234"/>
                    </a:ext>
                  </a:extLst>
                </a:gridCol>
                <a:gridCol w="1828800">
                  <a:extLst>
                    <a:ext uri="{9D8B030D-6E8A-4147-A177-3AD203B41FA5}">
                      <a16:colId xmlns:a16="http://schemas.microsoft.com/office/drawing/2014/main" val="1854715810"/>
                    </a:ext>
                  </a:extLst>
                </a:gridCol>
                <a:gridCol w="2130878">
                  <a:extLst>
                    <a:ext uri="{9D8B030D-6E8A-4147-A177-3AD203B41FA5}">
                      <a16:colId xmlns:a16="http://schemas.microsoft.com/office/drawing/2014/main" val="2676899827"/>
                    </a:ext>
                  </a:extLst>
                </a:gridCol>
                <a:gridCol w="1747159">
                  <a:extLst>
                    <a:ext uri="{9D8B030D-6E8A-4147-A177-3AD203B41FA5}">
                      <a16:colId xmlns:a16="http://schemas.microsoft.com/office/drawing/2014/main" val="1379403580"/>
                    </a:ext>
                  </a:extLst>
                </a:gridCol>
              </a:tblGrid>
              <a:tr h="418877">
                <a:tc rowSpan="3">
                  <a:txBody>
                    <a:bodyPr/>
                    <a:lstStyle/>
                    <a:p>
                      <a:pPr algn="ctr"/>
                      <a:r>
                        <a:rPr lang="en-GB" noProof="0">
                          <a:latin typeface="Fira Sans" panose="020B0503050000020004" pitchFamily="34" charset="0"/>
                        </a:rPr>
                        <a:t>Tasks</a:t>
                      </a:r>
                    </a:p>
                  </a:txBody>
                  <a:tcPr vert="vert270" anchor="ctr"/>
                </a:tc>
                <a:tc>
                  <a:txBody>
                    <a:bodyPr/>
                    <a:lstStyle/>
                    <a:p>
                      <a:pPr algn="ctr"/>
                      <a:r>
                        <a:rPr lang="en-GB" noProof="0">
                          <a:latin typeface="Fira Sans" panose="020B0503050000020004" pitchFamily="34" charset="0"/>
                        </a:rPr>
                        <a:t>Frontend</a:t>
                      </a:r>
                    </a:p>
                  </a:txBody>
                  <a:tcPr anchor="ctr"/>
                </a:tc>
                <a:tc>
                  <a:txBody>
                    <a:bodyPr/>
                    <a:lstStyle/>
                    <a:p>
                      <a:pPr algn="ctr"/>
                      <a:r>
                        <a:rPr lang="en-GB" noProof="0">
                          <a:latin typeface="Fira Sans" panose="020B0503050000020004" pitchFamily="34" charset="0"/>
                        </a:rPr>
                        <a:t>Backend</a:t>
                      </a:r>
                    </a:p>
                  </a:txBody>
                  <a:tcPr anchor="ctr"/>
                </a:tc>
                <a:tc>
                  <a:txBody>
                    <a:bodyPr/>
                    <a:lstStyle/>
                    <a:p>
                      <a:pPr algn="ctr"/>
                      <a:r>
                        <a:rPr lang="en-GB" noProof="0">
                          <a:latin typeface="Fira Sans" panose="020B0503050000020004" pitchFamily="34" charset="0"/>
                        </a:rPr>
                        <a:t>Data Integration</a:t>
                      </a:r>
                    </a:p>
                  </a:txBody>
                  <a:tcPr anchor="ctr"/>
                </a:tc>
                <a:tc>
                  <a:txBody>
                    <a:bodyPr/>
                    <a:lstStyle/>
                    <a:p>
                      <a:pPr algn="ctr"/>
                      <a:r>
                        <a:rPr lang="en-GB" noProof="0">
                          <a:latin typeface="Fira Sans" panose="020B0503050000020004" pitchFamily="34" charset="0"/>
                        </a:rPr>
                        <a:t>Infrastructure</a:t>
                      </a:r>
                    </a:p>
                  </a:txBody>
                  <a:tcPr anchor="ctr"/>
                </a:tc>
                <a:extLst>
                  <a:ext uri="{0D108BD9-81ED-4DB2-BD59-A6C34878D82A}">
                    <a16:rowId xmlns:a16="http://schemas.microsoft.com/office/drawing/2014/main" val="1491959176"/>
                  </a:ext>
                </a:extLst>
              </a:tr>
              <a:tr h="315908">
                <a:tc vMerge="1">
                  <a:txBody>
                    <a:bodyPr/>
                    <a:lstStyle/>
                    <a:p>
                      <a:endParaRPr lang="pt-PT"/>
                    </a:p>
                  </a:txBody>
                  <a:tcPr/>
                </a:tc>
                <a:tc>
                  <a:txBody>
                    <a:bodyPr/>
                    <a:lstStyle/>
                    <a:p>
                      <a:pPr algn="ctr"/>
                      <a:r>
                        <a:rPr lang="en-GB" sz="1100" noProof="0">
                          <a:latin typeface="Fira Sans" panose="020B0503050000020004" pitchFamily="34" charset="0"/>
                        </a:rPr>
                        <a:t>André &amp; Artur</a:t>
                      </a:r>
                    </a:p>
                  </a:txBody>
                  <a:tcPr anchor="ct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100" noProof="0">
                          <a:latin typeface="Fira Sans" panose="020B0503050000020004" pitchFamily="34" charset="0"/>
                        </a:rPr>
                        <a:t>Bruna &amp; Daniel</a:t>
                      </a:r>
                    </a:p>
                  </a:txBody>
                  <a:tcPr anchor="ct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100" noProof="0">
                          <a:latin typeface="Fira Sans" panose="020B0503050000020004" pitchFamily="34" charset="0"/>
                        </a:rPr>
                        <a:t> André &amp; Bruna</a:t>
                      </a:r>
                    </a:p>
                  </a:txBody>
                  <a:tcPr anchor="ct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100" noProof="0">
                          <a:latin typeface="Fira Sans" panose="020B0503050000020004" pitchFamily="34" charset="0"/>
                        </a:rPr>
                        <a:t>Artur &amp; Daniel</a:t>
                      </a:r>
                    </a:p>
                  </a:txBody>
                  <a:tcPr anchor="ctr">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56447297"/>
                  </a:ext>
                </a:extLst>
              </a:tr>
              <a:tr h="1951178">
                <a:tc vMerge="1">
                  <a:txBody>
                    <a:bodyPr/>
                    <a:lstStyle/>
                    <a:p>
                      <a:endParaRPr lang="pt-PT"/>
                    </a:p>
                  </a:txBody>
                  <a:tcPr/>
                </a:tc>
                <a:tc>
                  <a:txBody>
                    <a:bodyPr/>
                    <a:lstStyle/>
                    <a:p>
                      <a:pPr marL="285750" indent="-285750">
                        <a:buFont typeface="Arial" panose="020B0604020202020204" pitchFamily="34" charset="0"/>
                        <a:buChar char="•"/>
                      </a:pPr>
                      <a:r>
                        <a:rPr lang="en-GB" sz="1200" noProof="0">
                          <a:ln>
                            <a:noFill/>
                          </a:ln>
                          <a:latin typeface="Fira Sans" panose="020B0503050000020004" pitchFamily="34" charset="0"/>
                        </a:rPr>
                        <a:t>Development of a simplistic user-friendly mobile app;</a:t>
                      </a:r>
                    </a:p>
                    <a:p>
                      <a:pPr marL="285750" indent="-285750">
                        <a:buFont typeface="Arial" panose="020B0604020202020204" pitchFamily="34" charset="0"/>
                        <a:buChar char="•"/>
                      </a:pPr>
                      <a:endParaRPr lang="en-GB" sz="1200" noProof="0">
                        <a:ln>
                          <a:noFill/>
                        </a:ln>
                        <a:latin typeface="Fira Sans" panose="020B0503050000020004" pitchFamily="34" charset="0"/>
                      </a:endParaRPr>
                    </a:p>
                    <a:p>
                      <a:pPr marL="285750" indent="-285750">
                        <a:buFont typeface="Arial" panose="020B0604020202020204" pitchFamily="34" charset="0"/>
                        <a:buChar char="•"/>
                      </a:pPr>
                      <a:r>
                        <a:rPr lang="en-GB" sz="1200" noProof="0">
                          <a:ln>
                            <a:noFill/>
                          </a:ln>
                          <a:latin typeface="Fira Sans" panose="020B0503050000020004" pitchFamily="34" charset="0"/>
                        </a:rPr>
                        <a:t>API endpoints integration</a:t>
                      </a:r>
                    </a:p>
                    <a:p>
                      <a:pPr marL="285750" indent="-285750">
                        <a:buFont typeface="Arial" panose="020B0604020202020204" pitchFamily="34" charset="0"/>
                        <a:buChar char="•"/>
                      </a:pPr>
                      <a:endParaRPr lang="en-GB" sz="1200" noProof="0">
                        <a:ln>
                          <a:noFill/>
                        </a:ln>
                        <a:latin typeface="Fira Sans" panose="020B0503050000020004" pitchFamily="34" charset="0"/>
                      </a:endParaRPr>
                    </a:p>
                    <a:p>
                      <a:pPr marL="285750" indent="-285750">
                        <a:buFont typeface="Arial" panose="020B0604020202020204" pitchFamily="34" charset="0"/>
                        <a:buChar char="•"/>
                      </a:pPr>
                      <a:r>
                        <a:rPr lang="en-GB" sz="1200" noProof="0">
                          <a:ln>
                            <a:noFill/>
                          </a:ln>
                          <a:latin typeface="Fira Sans" panose="020B0503050000020004" pitchFamily="34" charset="0"/>
                        </a:rPr>
                        <a:t>Notification logic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200" noProof="0">
                          <a:ln>
                            <a:noFill/>
                          </a:ln>
                          <a:latin typeface="Fira Sans" panose="020B0503050000020004" pitchFamily="34" charset="0"/>
                        </a:rPr>
                        <a:t>Create database schema;</a:t>
                      </a:r>
                    </a:p>
                    <a:p>
                      <a:pPr marL="285750" indent="-285750">
                        <a:buFont typeface="Arial" panose="020B0604020202020204" pitchFamily="34" charset="0"/>
                        <a:buChar char="•"/>
                      </a:pPr>
                      <a:r>
                        <a:rPr lang="en-GB" sz="1200" noProof="0">
                          <a:ln>
                            <a:noFill/>
                          </a:ln>
                          <a:latin typeface="Fira Sans" panose="020B0503050000020004" pitchFamily="34" charset="0"/>
                        </a:rPr>
                        <a:t>Determine API endpoints;</a:t>
                      </a:r>
                    </a:p>
                    <a:p>
                      <a:pPr marL="285750" indent="-285750">
                        <a:buFont typeface="Arial" panose="020B0604020202020204" pitchFamily="34" charset="0"/>
                        <a:buChar char="•"/>
                      </a:pPr>
                      <a:r>
                        <a:rPr lang="en-GB" sz="1200" noProof="0">
                          <a:ln>
                            <a:noFill/>
                          </a:ln>
                          <a:latin typeface="Fira Sans" panose="020B0503050000020004" pitchFamily="34" charset="0"/>
                        </a:rPr>
                        <a:t>Develop and document REST API</a:t>
                      </a:r>
                    </a:p>
                    <a:p>
                      <a:pPr marL="285750" indent="-285750">
                        <a:buFont typeface="Arial" panose="020B0604020202020204" pitchFamily="34" charset="0"/>
                        <a:buChar char="•"/>
                      </a:pPr>
                      <a:r>
                        <a:rPr lang="en-GB" sz="1200" noProof="0">
                          <a:ln>
                            <a:noFill/>
                          </a:ln>
                          <a:latin typeface="Fira Sans" panose="020B0503050000020004" pitchFamily="34" charset="0"/>
                        </a:rPr>
                        <a:t>Integrate sensor logic</a:t>
                      </a:r>
                    </a:p>
                    <a:p>
                      <a:pPr marL="285750" indent="-285750">
                        <a:buFont typeface="Arial" panose="020B0604020202020204" pitchFamily="34" charset="0"/>
                        <a:buChar char="•"/>
                      </a:pPr>
                      <a:r>
                        <a:rPr lang="en-GB" sz="1200" noProof="0">
                          <a:ln>
                            <a:noFill/>
                          </a:ln>
                          <a:latin typeface="Fira Sans" panose="020B0503050000020004" pitchFamily="34" charset="0"/>
                        </a:rPr>
                        <a:t>Develop tests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200" noProof="0">
                          <a:ln>
                            <a:noFill/>
                          </a:ln>
                          <a:latin typeface="Fira Sans" panose="020B0503050000020004" pitchFamily="34" charset="0"/>
                        </a:rPr>
                        <a:t>Data generation for initial prototypes;</a:t>
                      </a:r>
                    </a:p>
                    <a:p>
                      <a:pPr marL="285750" indent="-285750">
                        <a:buFont typeface="Arial" panose="020B0604020202020204" pitchFamily="34" charset="0"/>
                        <a:buChar char="•"/>
                      </a:pPr>
                      <a:endParaRPr lang="en-GB" sz="1200" noProof="0">
                        <a:ln>
                          <a:noFill/>
                        </a:ln>
                        <a:latin typeface="Fira Sans" panose="020B0503050000020004" pitchFamily="34" charset="0"/>
                      </a:endParaRPr>
                    </a:p>
                    <a:p>
                      <a:pPr marL="285750" indent="-285750">
                        <a:buFont typeface="Arial" panose="020B0604020202020204" pitchFamily="34" charset="0"/>
                        <a:buChar char="•"/>
                      </a:pPr>
                      <a:r>
                        <a:rPr lang="en-GB" sz="1200" noProof="0">
                          <a:ln>
                            <a:noFill/>
                          </a:ln>
                          <a:latin typeface="Fira Sans" panose="020B0503050000020004" pitchFamily="34" charset="0"/>
                        </a:rPr>
                        <a:t>Sensor data acquisition;</a:t>
                      </a:r>
                    </a:p>
                    <a:p>
                      <a:pPr marL="285750" indent="-285750">
                        <a:buFont typeface="Arial" panose="020B0604020202020204" pitchFamily="34" charset="0"/>
                        <a:buChar char="•"/>
                      </a:pPr>
                      <a:endParaRPr lang="en-GB" sz="1200" noProof="0">
                        <a:ln>
                          <a:noFill/>
                        </a:ln>
                        <a:latin typeface="Fira Sans" panose="020B0503050000020004" pitchFamily="34" charset="0"/>
                      </a:endParaRPr>
                    </a:p>
                    <a:p>
                      <a:pPr marL="285750" indent="-285750">
                        <a:buFont typeface="Arial" panose="020B0604020202020204" pitchFamily="34" charset="0"/>
                        <a:buChar char="•"/>
                      </a:pPr>
                      <a:r>
                        <a:rPr lang="en-GB" sz="1200" noProof="0">
                          <a:ln>
                            <a:noFill/>
                          </a:ln>
                          <a:latin typeface="Fira Sans" panose="020B0503050000020004" pitchFamily="34" charset="0"/>
                        </a:rPr>
                        <a:t>Development of a message queue system with a message broker;</a:t>
                      </a:r>
                    </a:p>
                    <a:p>
                      <a:pPr marL="285750" indent="-285750">
                        <a:buFont typeface="Arial" panose="020B0604020202020204" pitchFamily="34" charset="0"/>
                        <a:buChar char="•"/>
                      </a:pPr>
                      <a:endParaRPr lang="en-GB" sz="1200" noProof="0">
                        <a:ln>
                          <a:noFill/>
                        </a:ln>
                        <a:latin typeface="Fira Sans" panose="020B05030500000200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200" noProof="0">
                          <a:ln>
                            <a:noFill/>
                          </a:ln>
                          <a:latin typeface="Fira Sans" panose="020B0503050000020004" pitchFamily="34" charset="0"/>
                        </a:rPr>
                        <a:t>Deployment of microservices;</a:t>
                      </a:r>
                    </a:p>
                    <a:p>
                      <a:pPr marL="285750" indent="-285750">
                        <a:buFont typeface="Arial" panose="020B0604020202020204" pitchFamily="34" charset="0"/>
                        <a:buChar char="•"/>
                      </a:pPr>
                      <a:endParaRPr lang="en-GB" sz="1200" noProof="0">
                        <a:ln>
                          <a:noFill/>
                        </a:ln>
                        <a:latin typeface="Fira Sans" panose="020B0503050000020004" pitchFamily="34" charset="0"/>
                      </a:endParaRPr>
                    </a:p>
                    <a:p>
                      <a:pPr marL="285750" indent="-285750">
                        <a:buFont typeface="Arial" panose="020B0604020202020204" pitchFamily="34" charset="0"/>
                        <a:buChar char="•"/>
                      </a:pPr>
                      <a:r>
                        <a:rPr lang="en-GB" sz="1200" noProof="0">
                          <a:ln>
                            <a:noFill/>
                          </a:ln>
                          <a:latin typeface="Fira Sans" panose="020B0503050000020004" pitchFamily="34" charset="0"/>
                        </a:rPr>
                        <a:t>CI/CD pipeline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2862890"/>
                  </a:ext>
                </a:extLst>
              </a:tr>
            </a:tbl>
          </a:graphicData>
        </a:graphic>
      </p:graphicFrame>
    </p:spTree>
    <p:extLst>
      <p:ext uri="{BB962C8B-B14F-4D97-AF65-F5344CB8AC3E}">
        <p14:creationId xmlns:p14="http://schemas.microsoft.com/office/powerpoint/2010/main" val="9205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7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Risk Management Plan</a:t>
            </a:r>
          </a:p>
        </p:txBody>
      </p:sp>
      <p:pic>
        <p:nvPicPr>
          <p:cNvPr id="4" name="Imagem 3" descr="Uma imagem com mesa&#10;&#10;Descrição gerada automaticamente">
            <a:extLst>
              <a:ext uri="{FF2B5EF4-FFF2-40B4-BE49-F238E27FC236}">
                <a16:creationId xmlns:a16="http://schemas.microsoft.com/office/drawing/2014/main" id="{203B1B34-5122-934C-9A36-AF5123C7A38E}"/>
              </a:ext>
            </a:extLst>
          </p:cNvPr>
          <p:cNvPicPr>
            <a:picLocks noChangeAspect="1"/>
          </p:cNvPicPr>
          <p:nvPr/>
        </p:nvPicPr>
        <p:blipFill>
          <a:blip r:embed="rId3"/>
          <a:stretch>
            <a:fillRect/>
          </a:stretch>
        </p:blipFill>
        <p:spPr>
          <a:xfrm>
            <a:off x="0" y="1531176"/>
            <a:ext cx="9144000" cy="2081148"/>
          </a:xfrm>
          <a:prstGeom prst="rect">
            <a:avLst/>
          </a:prstGeom>
        </p:spPr>
      </p:pic>
    </p:spTree>
    <p:extLst>
      <p:ext uri="{BB962C8B-B14F-4D97-AF65-F5344CB8AC3E}">
        <p14:creationId xmlns:p14="http://schemas.microsoft.com/office/powerpoint/2010/main" val="1781094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4" name="Google Shape;604;p51"/>
          <p:cNvSpPr txBox="1">
            <a:spLocks noGrp="1"/>
          </p:cNvSpPr>
          <p:nvPr>
            <p:ph type="title" idx="2"/>
          </p:nvPr>
        </p:nvSpPr>
        <p:spPr>
          <a:xfrm>
            <a:off x="1506016" y="2147850"/>
            <a:ext cx="7012957" cy="847800"/>
          </a:xfrm>
          <a:prstGeom prst="rect">
            <a:avLst/>
          </a:prstGeom>
        </p:spPr>
        <p:txBody>
          <a:bodyPr spcFirstLastPara="1" wrap="square" lIns="91425" tIns="91425" rIns="91425" bIns="91425" anchor="ctr" anchorCtr="0">
            <a:noAutofit/>
          </a:bodyPr>
          <a:lstStyle/>
          <a:p>
            <a:r>
              <a:rPr lang="en-GB" sz="4800"/>
              <a:t>Communication Plan</a:t>
            </a:r>
          </a:p>
        </p:txBody>
      </p:sp>
    </p:spTree>
    <p:extLst>
      <p:ext uri="{BB962C8B-B14F-4D97-AF65-F5344CB8AC3E}">
        <p14:creationId xmlns:p14="http://schemas.microsoft.com/office/powerpoint/2010/main" val="662215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cxnSp>
        <p:nvCxnSpPr>
          <p:cNvPr id="32" name="Google Shape;1096;p85">
            <a:extLst>
              <a:ext uri="{FF2B5EF4-FFF2-40B4-BE49-F238E27FC236}">
                <a16:creationId xmlns:a16="http://schemas.microsoft.com/office/drawing/2014/main" id="{2630EA2B-2CBC-FC3F-096A-276E1F1659C2}"/>
              </a:ext>
            </a:extLst>
          </p:cNvPr>
          <p:cNvCxnSpPr/>
          <p:nvPr/>
        </p:nvCxnSpPr>
        <p:spPr>
          <a:xfrm>
            <a:off x="8041418" y="2986803"/>
            <a:ext cx="0" cy="394200"/>
          </a:xfrm>
          <a:prstGeom prst="straightConnector1">
            <a:avLst/>
          </a:prstGeom>
          <a:noFill/>
          <a:ln w="28575" cap="flat" cmpd="sng">
            <a:solidFill>
              <a:schemeClr val="dk2"/>
            </a:solidFill>
            <a:prstDash val="solid"/>
            <a:round/>
            <a:headEnd type="none" w="med" len="med"/>
            <a:tailEnd type="oval" w="med" len="med"/>
          </a:ln>
        </p:spPr>
      </p:cxnSp>
      <p:cxnSp>
        <p:nvCxnSpPr>
          <p:cNvPr id="30" name="Google Shape;1096;p85">
            <a:extLst>
              <a:ext uri="{FF2B5EF4-FFF2-40B4-BE49-F238E27FC236}">
                <a16:creationId xmlns:a16="http://schemas.microsoft.com/office/drawing/2014/main" id="{0A2143B0-89BC-E16D-BB89-D057E58A51A6}"/>
              </a:ext>
            </a:extLst>
          </p:cNvPr>
          <p:cNvCxnSpPr/>
          <p:nvPr/>
        </p:nvCxnSpPr>
        <p:spPr>
          <a:xfrm>
            <a:off x="5723174" y="2986803"/>
            <a:ext cx="0" cy="394200"/>
          </a:xfrm>
          <a:prstGeom prst="straightConnector1">
            <a:avLst/>
          </a:prstGeom>
          <a:noFill/>
          <a:ln w="28575" cap="flat" cmpd="sng">
            <a:solidFill>
              <a:schemeClr val="dk2"/>
            </a:solidFill>
            <a:prstDash val="solid"/>
            <a:round/>
            <a:headEnd type="none" w="med" len="med"/>
            <a:tailEnd type="oval" w="med" len="med"/>
          </a:ln>
        </p:spPr>
      </p:cxnSp>
      <p:cxnSp>
        <p:nvCxnSpPr>
          <p:cNvPr id="28" name="Google Shape;1096;p85">
            <a:extLst>
              <a:ext uri="{FF2B5EF4-FFF2-40B4-BE49-F238E27FC236}">
                <a16:creationId xmlns:a16="http://schemas.microsoft.com/office/drawing/2014/main" id="{5F6F527B-D145-5D2E-9210-C93AF3A2C0C9}"/>
              </a:ext>
            </a:extLst>
          </p:cNvPr>
          <p:cNvCxnSpPr/>
          <p:nvPr/>
        </p:nvCxnSpPr>
        <p:spPr>
          <a:xfrm>
            <a:off x="3316037" y="2932457"/>
            <a:ext cx="0" cy="394200"/>
          </a:xfrm>
          <a:prstGeom prst="straightConnector1">
            <a:avLst/>
          </a:prstGeom>
          <a:noFill/>
          <a:ln w="28575" cap="flat" cmpd="sng">
            <a:solidFill>
              <a:schemeClr val="dk2"/>
            </a:solidFill>
            <a:prstDash val="solid"/>
            <a:round/>
            <a:headEnd type="none" w="med" len="med"/>
            <a:tailEnd type="oval" w="med" len="med"/>
          </a:ln>
        </p:spPr>
      </p:cxnSp>
      <p:sp>
        <p:nvSpPr>
          <p:cNvPr id="1088" name="Google Shape;1088;p8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pt-PT" err="1">
                <a:solidFill>
                  <a:srgbClr val="2A2929"/>
                </a:solidFill>
              </a:rPr>
              <a:t>Development</a:t>
            </a:r>
            <a:r>
              <a:rPr lang="pt-PT">
                <a:solidFill>
                  <a:srgbClr val="2A2929"/>
                </a:solidFill>
              </a:rPr>
              <a:t> </a:t>
            </a:r>
            <a:r>
              <a:rPr lang="pt-PT" err="1">
                <a:solidFill>
                  <a:srgbClr val="2A2929"/>
                </a:solidFill>
              </a:rPr>
              <a:t>Tools</a:t>
            </a:r>
            <a:endParaRPr>
              <a:solidFill>
                <a:srgbClr val="2A2929"/>
              </a:solidFill>
            </a:endParaRPr>
          </a:p>
          <a:p>
            <a:pPr marL="0" lvl="0" indent="0" algn="ctr" rtl="0">
              <a:spcBef>
                <a:spcPts val="0"/>
              </a:spcBef>
              <a:spcAft>
                <a:spcPts val="0"/>
              </a:spcAft>
              <a:buNone/>
            </a:pPr>
            <a:endParaRPr/>
          </a:p>
        </p:txBody>
      </p:sp>
      <p:sp>
        <p:nvSpPr>
          <p:cNvPr id="1089" name="Google Shape;1089;p85"/>
          <p:cNvSpPr/>
          <p:nvPr/>
        </p:nvSpPr>
        <p:spPr>
          <a:xfrm>
            <a:off x="242070" y="2203428"/>
            <a:ext cx="8710199" cy="247500"/>
          </a:xfrm>
          <a:prstGeom prst="homePlate">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6" name="Google Shape;1096;p85"/>
          <p:cNvCxnSpPr/>
          <p:nvPr/>
        </p:nvCxnSpPr>
        <p:spPr>
          <a:xfrm>
            <a:off x="882746" y="2930960"/>
            <a:ext cx="0" cy="394200"/>
          </a:xfrm>
          <a:prstGeom prst="straightConnector1">
            <a:avLst/>
          </a:prstGeom>
          <a:noFill/>
          <a:ln w="28575" cap="flat" cmpd="sng">
            <a:solidFill>
              <a:schemeClr val="dk2"/>
            </a:solidFill>
            <a:prstDash val="solid"/>
            <a:round/>
            <a:headEnd type="none" w="med" len="med"/>
            <a:tailEnd type="oval" w="med" len="med"/>
          </a:ln>
        </p:spPr>
      </p:cxnSp>
      <p:sp>
        <p:nvSpPr>
          <p:cNvPr id="1098" name="Google Shape;1098;p85"/>
          <p:cNvSpPr txBox="1"/>
          <p:nvPr/>
        </p:nvSpPr>
        <p:spPr>
          <a:xfrm>
            <a:off x="105446" y="3463926"/>
            <a:ext cx="1554600" cy="438900"/>
          </a:xfrm>
          <a:prstGeom prst="rect">
            <a:avLst/>
          </a:prstGeom>
          <a:noFill/>
          <a:ln>
            <a:noFill/>
          </a:ln>
        </p:spPr>
        <p:txBody>
          <a:bodyPr spcFirstLastPara="1" wrap="square" lIns="0" tIns="6700" rIns="0" bIns="0" anchor="t" anchorCtr="0">
            <a:noAutofit/>
          </a:bodyPr>
          <a:lstStyle/>
          <a:p>
            <a:pPr marL="0" marR="0" lvl="0" indent="0" algn="ctr" rtl="0">
              <a:lnSpc>
                <a:spcPct val="100000"/>
              </a:lnSpc>
              <a:spcBef>
                <a:spcPts val="0"/>
              </a:spcBef>
              <a:spcAft>
                <a:spcPts val="0"/>
              </a:spcAft>
              <a:buNone/>
            </a:pPr>
            <a:r>
              <a:rPr lang="en" b="1">
                <a:solidFill>
                  <a:schemeClr val="dk1"/>
                </a:solidFill>
                <a:latin typeface="Roboto"/>
                <a:ea typeface="Roboto"/>
                <a:cs typeface="Roboto"/>
                <a:sym typeface="Roboto"/>
              </a:rPr>
              <a:t>GitHub</a:t>
            </a:r>
          </a:p>
          <a:p>
            <a:pPr marL="0" marR="0" lvl="0" indent="0" algn="ctr" rtl="0">
              <a:lnSpc>
                <a:spcPct val="100000"/>
              </a:lnSpc>
              <a:spcBef>
                <a:spcPts val="0"/>
              </a:spcBef>
              <a:spcAft>
                <a:spcPts val="0"/>
              </a:spcAft>
              <a:buNone/>
            </a:pPr>
            <a:r>
              <a:rPr lang="en" sz="1200">
                <a:solidFill>
                  <a:schemeClr val="dk1"/>
                </a:solidFill>
                <a:latin typeface="Fira Sans Extra Condensed" panose="020B0503050000020004" pitchFamily="34" charset="0"/>
                <a:ea typeface="Roboto"/>
                <a:cs typeface="Roboto"/>
                <a:sym typeface="Roboto"/>
              </a:rPr>
              <a:t>Shared code repository</a:t>
            </a:r>
          </a:p>
          <a:p>
            <a:pPr marL="0" marR="0" lvl="0" indent="0" algn="ctr" rtl="0">
              <a:lnSpc>
                <a:spcPct val="100000"/>
              </a:lnSpc>
              <a:spcBef>
                <a:spcPts val="0"/>
              </a:spcBef>
              <a:spcAft>
                <a:spcPts val="0"/>
              </a:spcAft>
              <a:buNone/>
            </a:pPr>
            <a:r>
              <a:rPr lang="en" sz="1200">
                <a:solidFill>
                  <a:schemeClr val="dk1"/>
                </a:solidFill>
                <a:latin typeface="Fira Sans Extra Condensed" panose="020B0503050000020004" pitchFamily="34" charset="0"/>
                <a:ea typeface="Roboto"/>
                <a:cs typeface="Roboto"/>
                <a:sym typeface="Roboto"/>
              </a:rPr>
              <a:t>Use of branches for each subsystem of the system architecture</a:t>
            </a:r>
          </a:p>
          <a:p>
            <a:pPr marL="0" marR="0" lvl="0" indent="0" algn="ctr" rtl="0">
              <a:lnSpc>
                <a:spcPct val="100000"/>
              </a:lnSpc>
              <a:spcBef>
                <a:spcPts val="0"/>
              </a:spcBef>
              <a:spcAft>
                <a:spcPts val="0"/>
              </a:spcAft>
              <a:buNone/>
            </a:pPr>
            <a:r>
              <a:rPr lang="en" sz="1200">
                <a:solidFill>
                  <a:schemeClr val="dk1"/>
                </a:solidFill>
                <a:latin typeface="Fira Sans Extra Condensed" panose="020B0503050000020004" pitchFamily="34" charset="0"/>
                <a:ea typeface="Roboto"/>
                <a:cs typeface="Roboto"/>
                <a:sym typeface="Roboto"/>
              </a:rPr>
              <a:t>Use of GitHub Flow for integration of increments</a:t>
            </a:r>
            <a:endParaRPr sz="1200">
              <a:solidFill>
                <a:schemeClr val="dk1"/>
              </a:solidFill>
              <a:latin typeface="Fira Sans Extra Condensed" panose="020B0503050000020004" pitchFamily="34" charset="0"/>
              <a:ea typeface="Roboto"/>
              <a:cs typeface="Roboto"/>
              <a:sym typeface="Roboto"/>
            </a:endParaRPr>
          </a:p>
        </p:txBody>
      </p:sp>
      <p:grpSp>
        <p:nvGrpSpPr>
          <p:cNvPr id="18" name="Agrupar 17">
            <a:extLst>
              <a:ext uri="{FF2B5EF4-FFF2-40B4-BE49-F238E27FC236}">
                <a16:creationId xmlns:a16="http://schemas.microsoft.com/office/drawing/2014/main" id="{55573DE6-CB48-3CE5-055F-41D1F66246B6}"/>
              </a:ext>
            </a:extLst>
          </p:cNvPr>
          <p:cNvGrpSpPr/>
          <p:nvPr/>
        </p:nvGrpSpPr>
        <p:grpSpPr>
          <a:xfrm>
            <a:off x="242070" y="1613634"/>
            <a:ext cx="1336701" cy="1308320"/>
            <a:chOff x="1209761" y="1825712"/>
            <a:chExt cx="1336701" cy="1308320"/>
          </a:xfrm>
        </p:grpSpPr>
        <p:sp>
          <p:nvSpPr>
            <p:cNvPr id="1091" name="Google Shape;1091;p85"/>
            <p:cNvSpPr/>
            <p:nvPr/>
          </p:nvSpPr>
          <p:spPr>
            <a:xfrm flipH="1">
              <a:off x="1209761" y="1825712"/>
              <a:ext cx="1336701" cy="130832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3" name="Imagem 2">
              <a:extLst>
                <a:ext uri="{FF2B5EF4-FFF2-40B4-BE49-F238E27FC236}">
                  <a16:creationId xmlns:a16="http://schemas.microsoft.com/office/drawing/2014/main" id="{55FD6792-DBD5-0568-90D9-CF8C3DA2B233}"/>
                </a:ext>
              </a:extLst>
            </p:cNvPr>
            <p:cNvPicPr>
              <a:picLocks noChangeAspect="1"/>
            </p:cNvPicPr>
            <p:nvPr/>
          </p:nvPicPr>
          <p:blipFill>
            <a:blip r:embed="rId3"/>
            <a:srcRect/>
            <a:stretch/>
          </p:blipFill>
          <p:spPr>
            <a:xfrm>
              <a:off x="1403099" y="2004858"/>
              <a:ext cx="950028" cy="950028"/>
            </a:xfrm>
            <a:prstGeom prst="rect">
              <a:avLst/>
            </a:prstGeom>
          </p:spPr>
        </p:pic>
      </p:grpSp>
      <p:grpSp>
        <p:nvGrpSpPr>
          <p:cNvPr id="19" name="Agrupar 18">
            <a:extLst>
              <a:ext uri="{FF2B5EF4-FFF2-40B4-BE49-F238E27FC236}">
                <a16:creationId xmlns:a16="http://schemas.microsoft.com/office/drawing/2014/main" id="{018C5ED2-02B0-549F-0DC7-077D065C874A}"/>
              </a:ext>
            </a:extLst>
          </p:cNvPr>
          <p:cNvGrpSpPr/>
          <p:nvPr/>
        </p:nvGrpSpPr>
        <p:grpSpPr>
          <a:xfrm>
            <a:off x="2648447" y="1620277"/>
            <a:ext cx="1336701" cy="1308320"/>
            <a:chOff x="3108712" y="1877393"/>
            <a:chExt cx="1336701" cy="1308320"/>
          </a:xfrm>
        </p:grpSpPr>
        <p:sp>
          <p:nvSpPr>
            <p:cNvPr id="6" name="Google Shape;1091;p85">
              <a:extLst>
                <a:ext uri="{FF2B5EF4-FFF2-40B4-BE49-F238E27FC236}">
                  <a16:creationId xmlns:a16="http://schemas.microsoft.com/office/drawing/2014/main" id="{349F71BF-2BC9-09B3-DB4B-283B62441B97}"/>
                </a:ext>
              </a:extLst>
            </p:cNvPr>
            <p:cNvSpPr/>
            <p:nvPr/>
          </p:nvSpPr>
          <p:spPr>
            <a:xfrm flipH="1">
              <a:off x="3108712" y="1877393"/>
              <a:ext cx="1336701" cy="130832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5" name="Imagem 4">
              <a:extLst>
                <a:ext uri="{FF2B5EF4-FFF2-40B4-BE49-F238E27FC236}">
                  <a16:creationId xmlns:a16="http://schemas.microsoft.com/office/drawing/2014/main" id="{11FA93BB-2689-1858-96B3-FDE77F21B9A8}"/>
                </a:ext>
              </a:extLst>
            </p:cNvPr>
            <p:cNvPicPr>
              <a:picLocks noChangeAspect="1"/>
            </p:cNvPicPr>
            <p:nvPr/>
          </p:nvPicPr>
          <p:blipFill>
            <a:blip r:embed="rId4"/>
            <a:srcRect/>
            <a:stretch/>
          </p:blipFill>
          <p:spPr>
            <a:xfrm>
              <a:off x="3180179" y="1937524"/>
              <a:ext cx="1192247" cy="1192247"/>
            </a:xfrm>
            <a:prstGeom prst="rect">
              <a:avLst/>
            </a:prstGeom>
          </p:spPr>
        </p:pic>
      </p:grpSp>
      <p:grpSp>
        <p:nvGrpSpPr>
          <p:cNvPr id="25" name="Agrupar 24">
            <a:extLst>
              <a:ext uri="{FF2B5EF4-FFF2-40B4-BE49-F238E27FC236}">
                <a16:creationId xmlns:a16="http://schemas.microsoft.com/office/drawing/2014/main" id="{7AEED5B0-66C8-A3CE-A71E-D3ED1C99ACFE}"/>
              </a:ext>
            </a:extLst>
          </p:cNvPr>
          <p:cNvGrpSpPr/>
          <p:nvPr/>
        </p:nvGrpSpPr>
        <p:grpSpPr>
          <a:xfrm>
            <a:off x="5054824" y="1645064"/>
            <a:ext cx="1336700" cy="1341739"/>
            <a:chOff x="4868688" y="1850171"/>
            <a:chExt cx="1336701" cy="1308320"/>
          </a:xfrm>
        </p:grpSpPr>
        <p:sp>
          <p:nvSpPr>
            <p:cNvPr id="9" name="Google Shape;1091;p85">
              <a:extLst>
                <a:ext uri="{FF2B5EF4-FFF2-40B4-BE49-F238E27FC236}">
                  <a16:creationId xmlns:a16="http://schemas.microsoft.com/office/drawing/2014/main" id="{29478F05-1FC0-AD11-1F05-DDF60A53E04C}"/>
                </a:ext>
              </a:extLst>
            </p:cNvPr>
            <p:cNvSpPr/>
            <p:nvPr/>
          </p:nvSpPr>
          <p:spPr>
            <a:xfrm flipH="1">
              <a:off x="4868688" y="1850171"/>
              <a:ext cx="1336701" cy="130832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20" name="Imagem 19">
              <a:extLst>
                <a:ext uri="{FF2B5EF4-FFF2-40B4-BE49-F238E27FC236}">
                  <a16:creationId xmlns:a16="http://schemas.microsoft.com/office/drawing/2014/main" id="{6AFFF098-4715-3C3A-77D9-B2B2EF0133D7}"/>
                </a:ext>
              </a:extLst>
            </p:cNvPr>
            <p:cNvPicPr>
              <a:picLocks noChangeAspect="1"/>
            </p:cNvPicPr>
            <p:nvPr/>
          </p:nvPicPr>
          <p:blipFill>
            <a:blip r:embed="rId5"/>
            <a:srcRect/>
            <a:stretch/>
          </p:blipFill>
          <p:spPr>
            <a:xfrm>
              <a:off x="5012482" y="2057912"/>
              <a:ext cx="1073129" cy="814815"/>
            </a:xfrm>
            <a:prstGeom prst="rect">
              <a:avLst/>
            </a:prstGeom>
          </p:spPr>
        </p:pic>
      </p:grpSp>
      <p:grpSp>
        <p:nvGrpSpPr>
          <p:cNvPr id="26" name="Agrupar 25">
            <a:extLst>
              <a:ext uri="{FF2B5EF4-FFF2-40B4-BE49-F238E27FC236}">
                <a16:creationId xmlns:a16="http://schemas.microsoft.com/office/drawing/2014/main" id="{26C89C9A-8FCD-0A7A-7529-CEFA399269AB}"/>
              </a:ext>
            </a:extLst>
          </p:cNvPr>
          <p:cNvGrpSpPr/>
          <p:nvPr/>
        </p:nvGrpSpPr>
        <p:grpSpPr>
          <a:xfrm>
            <a:off x="7373070" y="1645064"/>
            <a:ext cx="1336696" cy="1341739"/>
            <a:chOff x="5991727" y="1957998"/>
            <a:chExt cx="1336701" cy="1308320"/>
          </a:xfrm>
        </p:grpSpPr>
        <p:sp>
          <p:nvSpPr>
            <p:cNvPr id="24" name="Google Shape;1091;p85">
              <a:extLst>
                <a:ext uri="{FF2B5EF4-FFF2-40B4-BE49-F238E27FC236}">
                  <a16:creationId xmlns:a16="http://schemas.microsoft.com/office/drawing/2014/main" id="{B9E911F1-F408-AE26-41D3-20FF51626A44}"/>
                </a:ext>
              </a:extLst>
            </p:cNvPr>
            <p:cNvSpPr/>
            <p:nvPr/>
          </p:nvSpPr>
          <p:spPr>
            <a:xfrm flipH="1">
              <a:off x="5991727" y="1957998"/>
              <a:ext cx="1336701" cy="130832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15" name="Imagem 14">
              <a:extLst>
                <a:ext uri="{FF2B5EF4-FFF2-40B4-BE49-F238E27FC236}">
                  <a16:creationId xmlns:a16="http://schemas.microsoft.com/office/drawing/2014/main" id="{A8B394FB-E3B0-A6C7-FBE6-6C76711BF1C7}"/>
                </a:ext>
              </a:extLst>
            </p:cNvPr>
            <p:cNvPicPr>
              <a:picLocks noChangeAspect="1"/>
            </p:cNvPicPr>
            <p:nvPr/>
          </p:nvPicPr>
          <p:blipFill>
            <a:blip r:embed="rId6"/>
            <a:srcRect/>
            <a:stretch/>
          </p:blipFill>
          <p:spPr>
            <a:xfrm>
              <a:off x="6108698" y="2227270"/>
              <a:ext cx="1102758" cy="723684"/>
            </a:xfrm>
            <a:prstGeom prst="rect">
              <a:avLst/>
            </a:prstGeom>
          </p:spPr>
        </p:pic>
      </p:grpSp>
      <p:sp>
        <p:nvSpPr>
          <p:cNvPr id="29" name="Google Shape;1098;p85">
            <a:extLst>
              <a:ext uri="{FF2B5EF4-FFF2-40B4-BE49-F238E27FC236}">
                <a16:creationId xmlns:a16="http://schemas.microsoft.com/office/drawing/2014/main" id="{5733E417-2AE0-081F-31CE-4EE44DAE409B}"/>
              </a:ext>
            </a:extLst>
          </p:cNvPr>
          <p:cNvSpPr txBox="1"/>
          <p:nvPr/>
        </p:nvSpPr>
        <p:spPr>
          <a:xfrm>
            <a:off x="2538737" y="3454586"/>
            <a:ext cx="1554600" cy="438900"/>
          </a:xfrm>
          <a:prstGeom prst="rect">
            <a:avLst/>
          </a:prstGeom>
          <a:noFill/>
          <a:ln>
            <a:noFill/>
          </a:ln>
        </p:spPr>
        <p:txBody>
          <a:bodyPr spcFirstLastPara="1" wrap="square" lIns="0" tIns="6700" rIns="0" bIns="0" anchor="t" anchorCtr="0">
            <a:noAutofit/>
          </a:bodyPr>
          <a:lstStyle/>
          <a:p>
            <a:pPr marL="0" marR="0" lvl="0" indent="0" algn="ctr" rtl="0">
              <a:lnSpc>
                <a:spcPct val="100000"/>
              </a:lnSpc>
              <a:spcBef>
                <a:spcPts val="0"/>
              </a:spcBef>
              <a:spcAft>
                <a:spcPts val="0"/>
              </a:spcAft>
              <a:buNone/>
            </a:pPr>
            <a:r>
              <a:rPr lang="en" b="1">
                <a:solidFill>
                  <a:schemeClr val="dk1"/>
                </a:solidFill>
                <a:latin typeface="Roboto"/>
                <a:ea typeface="Roboto"/>
                <a:cs typeface="Roboto"/>
                <a:sym typeface="Roboto"/>
              </a:rPr>
              <a:t>Jira</a:t>
            </a:r>
          </a:p>
          <a:p>
            <a:pPr marL="0" marR="0" lvl="0" indent="0" algn="ctr" rtl="0">
              <a:lnSpc>
                <a:spcPct val="100000"/>
              </a:lnSpc>
              <a:spcBef>
                <a:spcPts val="0"/>
              </a:spcBef>
              <a:spcAft>
                <a:spcPts val="0"/>
              </a:spcAft>
              <a:buNone/>
            </a:pPr>
            <a:r>
              <a:rPr lang="en" sz="1200">
                <a:solidFill>
                  <a:schemeClr val="dk1"/>
                </a:solidFill>
                <a:latin typeface="Fira Sans Extra Condensed" panose="020B0503050000020004" pitchFamily="34" charset="0"/>
                <a:ea typeface="Roboto"/>
                <a:cs typeface="Roboto"/>
                <a:sym typeface="Roboto"/>
              </a:rPr>
              <a:t>Agile backlog management for planning and task tracking</a:t>
            </a:r>
            <a:endParaRPr sz="1200">
              <a:solidFill>
                <a:schemeClr val="dk1"/>
              </a:solidFill>
              <a:latin typeface="Fira Sans Extra Condensed" panose="020B0503050000020004" pitchFamily="34" charset="0"/>
              <a:ea typeface="Roboto"/>
              <a:cs typeface="Roboto"/>
              <a:sym typeface="Roboto"/>
            </a:endParaRPr>
          </a:p>
        </p:txBody>
      </p:sp>
      <p:sp>
        <p:nvSpPr>
          <p:cNvPr id="31" name="Google Shape;1098;p85">
            <a:extLst>
              <a:ext uri="{FF2B5EF4-FFF2-40B4-BE49-F238E27FC236}">
                <a16:creationId xmlns:a16="http://schemas.microsoft.com/office/drawing/2014/main" id="{DFE015D1-F3C9-02C2-8164-F5C258F149CD}"/>
              </a:ext>
            </a:extLst>
          </p:cNvPr>
          <p:cNvSpPr txBox="1"/>
          <p:nvPr/>
        </p:nvSpPr>
        <p:spPr>
          <a:xfrm>
            <a:off x="4945874" y="3454586"/>
            <a:ext cx="1554600" cy="438900"/>
          </a:xfrm>
          <a:prstGeom prst="rect">
            <a:avLst/>
          </a:prstGeom>
          <a:noFill/>
          <a:ln>
            <a:noFill/>
          </a:ln>
        </p:spPr>
        <p:txBody>
          <a:bodyPr spcFirstLastPara="1" wrap="square" lIns="0" tIns="6700" rIns="0" bIns="0" anchor="t" anchorCtr="0">
            <a:noAutofit/>
          </a:bodyPr>
          <a:lstStyle/>
          <a:p>
            <a:pPr marL="0" marR="0" lvl="0" indent="0" algn="ctr" rtl="0">
              <a:lnSpc>
                <a:spcPct val="100000"/>
              </a:lnSpc>
              <a:spcBef>
                <a:spcPts val="0"/>
              </a:spcBef>
              <a:spcAft>
                <a:spcPts val="0"/>
              </a:spcAft>
              <a:buNone/>
            </a:pPr>
            <a:r>
              <a:rPr lang="en" b="1">
                <a:solidFill>
                  <a:schemeClr val="dk1"/>
                </a:solidFill>
                <a:latin typeface="Roboto"/>
                <a:ea typeface="Roboto"/>
                <a:cs typeface="Roboto"/>
                <a:sym typeface="Roboto"/>
              </a:rPr>
              <a:t>Discord</a:t>
            </a:r>
          </a:p>
          <a:p>
            <a:pPr marL="0" marR="0" lvl="0" indent="0" algn="ctr" rtl="0">
              <a:lnSpc>
                <a:spcPct val="100000"/>
              </a:lnSpc>
              <a:spcBef>
                <a:spcPts val="0"/>
              </a:spcBef>
              <a:spcAft>
                <a:spcPts val="0"/>
              </a:spcAft>
              <a:buNone/>
            </a:pPr>
            <a:r>
              <a:rPr lang="en" sz="1200">
                <a:solidFill>
                  <a:schemeClr val="dk1"/>
                </a:solidFill>
                <a:latin typeface="Fira Sans Extra Condensed" panose="020B0503050000020004" pitchFamily="34" charset="0"/>
                <a:ea typeface="Roboto"/>
                <a:cs typeface="Roboto"/>
                <a:sym typeface="Roboto"/>
              </a:rPr>
              <a:t>Private server for team communication and organization</a:t>
            </a:r>
          </a:p>
          <a:p>
            <a:pPr marL="0" marR="0" lvl="0" indent="0" algn="ctr" rtl="0">
              <a:lnSpc>
                <a:spcPct val="100000"/>
              </a:lnSpc>
              <a:spcBef>
                <a:spcPts val="0"/>
              </a:spcBef>
              <a:spcAft>
                <a:spcPts val="0"/>
              </a:spcAft>
              <a:buNone/>
            </a:pPr>
            <a:r>
              <a:rPr lang="en" sz="1200">
                <a:solidFill>
                  <a:schemeClr val="dk1"/>
                </a:solidFill>
                <a:latin typeface="Fira Sans Extra Condensed" panose="020B0503050000020004" pitchFamily="34" charset="0"/>
                <a:ea typeface="Roboto"/>
                <a:cs typeface="Roboto"/>
                <a:sym typeface="Roboto"/>
              </a:rPr>
              <a:t>Use of different chats for each milestone and for each development submodule</a:t>
            </a:r>
            <a:endParaRPr sz="1200">
              <a:solidFill>
                <a:schemeClr val="dk1"/>
              </a:solidFill>
              <a:latin typeface="Fira Sans Extra Condensed" panose="020B0503050000020004" pitchFamily="34" charset="0"/>
              <a:ea typeface="Roboto"/>
              <a:cs typeface="Roboto"/>
              <a:sym typeface="Roboto"/>
            </a:endParaRPr>
          </a:p>
        </p:txBody>
      </p:sp>
      <p:sp>
        <p:nvSpPr>
          <p:cNvPr id="33" name="Google Shape;1098;p85">
            <a:extLst>
              <a:ext uri="{FF2B5EF4-FFF2-40B4-BE49-F238E27FC236}">
                <a16:creationId xmlns:a16="http://schemas.microsoft.com/office/drawing/2014/main" id="{F748E498-1A4B-31EA-2B39-20E33BE9B03B}"/>
              </a:ext>
            </a:extLst>
          </p:cNvPr>
          <p:cNvSpPr txBox="1"/>
          <p:nvPr/>
        </p:nvSpPr>
        <p:spPr>
          <a:xfrm>
            <a:off x="7264118" y="3484973"/>
            <a:ext cx="1554600" cy="438900"/>
          </a:xfrm>
          <a:prstGeom prst="rect">
            <a:avLst/>
          </a:prstGeom>
          <a:noFill/>
          <a:ln>
            <a:noFill/>
          </a:ln>
        </p:spPr>
        <p:txBody>
          <a:bodyPr spcFirstLastPara="1" wrap="square" lIns="0" tIns="6700" rIns="0" bIns="0" anchor="t" anchorCtr="0">
            <a:noAutofit/>
          </a:bodyPr>
          <a:lstStyle/>
          <a:p>
            <a:pPr marL="0" marR="0" lvl="0" indent="0" algn="ctr" rtl="0">
              <a:lnSpc>
                <a:spcPct val="100000"/>
              </a:lnSpc>
              <a:spcBef>
                <a:spcPts val="0"/>
              </a:spcBef>
              <a:spcAft>
                <a:spcPts val="0"/>
              </a:spcAft>
              <a:buNone/>
            </a:pPr>
            <a:r>
              <a:rPr lang="en" b="1">
                <a:solidFill>
                  <a:schemeClr val="dk1"/>
                </a:solidFill>
                <a:latin typeface="Roboto"/>
                <a:ea typeface="Roboto"/>
                <a:cs typeface="Roboto"/>
                <a:sym typeface="Roboto"/>
              </a:rPr>
              <a:t>OneDrive</a:t>
            </a:r>
          </a:p>
          <a:p>
            <a:pPr marL="0" marR="0" lvl="0" indent="0" algn="ctr" rtl="0">
              <a:lnSpc>
                <a:spcPct val="100000"/>
              </a:lnSpc>
              <a:spcBef>
                <a:spcPts val="0"/>
              </a:spcBef>
              <a:spcAft>
                <a:spcPts val="0"/>
              </a:spcAft>
              <a:buNone/>
            </a:pPr>
            <a:r>
              <a:rPr lang="en" sz="1200">
                <a:solidFill>
                  <a:schemeClr val="dk1"/>
                </a:solidFill>
                <a:latin typeface="Fira Sans Extra Condensed" panose="020B0503050000020004" pitchFamily="34" charset="0"/>
                <a:ea typeface="Roboto"/>
                <a:cs typeface="Roboto"/>
                <a:sym typeface="Roboto"/>
              </a:rPr>
              <a:t>Sharing of internal documents</a:t>
            </a:r>
            <a:endParaRPr sz="1200">
              <a:solidFill>
                <a:schemeClr val="dk1"/>
              </a:solidFill>
              <a:latin typeface="Fira Sans Extra Condensed" panose="020B0503050000020004" pitchFamily="34" charset="0"/>
              <a:ea typeface="Roboto"/>
              <a:cs typeface="Roboto"/>
              <a:sym typeface="Roboto"/>
            </a:endParaRPr>
          </a:p>
        </p:txBody>
      </p:sp>
      <p:sp>
        <p:nvSpPr>
          <p:cNvPr id="2" name="CaixaDeTexto 1">
            <a:hlinkClick r:id="rId7"/>
            <a:extLst>
              <a:ext uri="{FF2B5EF4-FFF2-40B4-BE49-F238E27FC236}">
                <a16:creationId xmlns:a16="http://schemas.microsoft.com/office/drawing/2014/main" id="{10C8CD80-A053-6C49-BDAF-0BBD31F9DD74}"/>
              </a:ext>
            </a:extLst>
          </p:cNvPr>
          <p:cNvSpPr txBox="1"/>
          <p:nvPr/>
        </p:nvSpPr>
        <p:spPr>
          <a:xfrm>
            <a:off x="7373070" y="4422043"/>
            <a:ext cx="854256" cy="307777"/>
          </a:xfrm>
          <a:prstGeom prst="rect">
            <a:avLst/>
          </a:prstGeom>
          <a:noFill/>
        </p:spPr>
        <p:txBody>
          <a:bodyPr wrap="square" rtlCol="0">
            <a:spAutoFit/>
          </a:bodyPr>
          <a:lstStyle/>
          <a:p>
            <a:r>
              <a:rPr lang="pt-PT">
                <a:solidFill>
                  <a:schemeClr val="bg1"/>
                </a:solidFill>
                <a:latin typeface="Fira Sans" panose="020B0503050000020004" pitchFamily="34" charset="0"/>
              </a:rPr>
              <a:t>website</a:t>
            </a:r>
          </a:p>
        </p:txBody>
      </p:sp>
    </p:spTree>
    <p:extLst>
      <p:ext uri="{BB962C8B-B14F-4D97-AF65-F5344CB8AC3E}">
        <p14:creationId xmlns:p14="http://schemas.microsoft.com/office/powerpoint/2010/main" val="2446943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82"/>
          <p:cNvSpPr txBox="1">
            <a:spLocks noGrp="1"/>
          </p:cNvSpPr>
          <p:nvPr>
            <p:ph type="ctrTitle"/>
          </p:nvPr>
        </p:nvSpPr>
        <p:spPr>
          <a:xfrm>
            <a:off x="2230513" y="175952"/>
            <a:ext cx="46671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pt-PT" err="1">
                <a:solidFill>
                  <a:srgbClr val="2A2929"/>
                </a:solidFill>
              </a:rPr>
              <a:t>The</a:t>
            </a:r>
            <a:r>
              <a:rPr lang="pt-PT">
                <a:solidFill>
                  <a:srgbClr val="2A2929"/>
                </a:solidFill>
              </a:rPr>
              <a:t> Team</a:t>
            </a:r>
            <a:endParaRPr>
              <a:solidFill>
                <a:srgbClr val="2A2929"/>
              </a:solidFill>
            </a:endParaRPr>
          </a:p>
          <a:p>
            <a:pPr marL="0" lvl="0" indent="0" algn="ctr" rtl="0">
              <a:spcBef>
                <a:spcPts val="0"/>
              </a:spcBef>
              <a:spcAft>
                <a:spcPts val="0"/>
              </a:spcAft>
              <a:buNone/>
            </a:pPr>
            <a:endParaRPr/>
          </a:p>
        </p:txBody>
      </p:sp>
      <p:pic>
        <p:nvPicPr>
          <p:cNvPr id="2" name="Picture 2" descr="A person with his arms crossed&#10;&#10;Description automatically generated">
            <a:extLst>
              <a:ext uri="{FF2B5EF4-FFF2-40B4-BE49-F238E27FC236}">
                <a16:creationId xmlns:a16="http://schemas.microsoft.com/office/drawing/2014/main" id="{7C5F343E-B9A3-77A9-2297-187FC5B79E77}"/>
              </a:ext>
            </a:extLst>
          </p:cNvPr>
          <p:cNvPicPr>
            <a:picLocks noChangeAspect="1"/>
          </p:cNvPicPr>
          <p:nvPr/>
        </p:nvPicPr>
        <p:blipFill>
          <a:blip r:embed="rId3"/>
          <a:stretch>
            <a:fillRect/>
          </a:stretch>
        </p:blipFill>
        <p:spPr>
          <a:xfrm>
            <a:off x="3914775" y="1001713"/>
            <a:ext cx="1290637" cy="1290638"/>
          </a:xfrm>
          <a:prstGeom prst="rect">
            <a:avLst/>
          </a:prstGeom>
        </p:spPr>
      </p:pic>
      <p:pic>
        <p:nvPicPr>
          <p:cNvPr id="3" name="Picture 3">
            <a:extLst>
              <a:ext uri="{FF2B5EF4-FFF2-40B4-BE49-F238E27FC236}">
                <a16:creationId xmlns:a16="http://schemas.microsoft.com/office/drawing/2014/main" id="{E7D916DE-F110-9898-39AF-D0C075BBC8B6}"/>
              </a:ext>
            </a:extLst>
          </p:cNvPr>
          <p:cNvPicPr>
            <a:picLocks noChangeAspect="1"/>
          </p:cNvPicPr>
          <p:nvPr/>
        </p:nvPicPr>
        <p:blipFill>
          <a:blip r:embed="rId4"/>
          <a:stretch>
            <a:fillRect/>
          </a:stretch>
        </p:blipFill>
        <p:spPr>
          <a:xfrm>
            <a:off x="1223962" y="985837"/>
            <a:ext cx="1290638" cy="1290638"/>
          </a:xfrm>
          <a:prstGeom prst="rect">
            <a:avLst/>
          </a:prstGeom>
        </p:spPr>
      </p:pic>
      <p:pic>
        <p:nvPicPr>
          <p:cNvPr id="4" name="Picture 4">
            <a:extLst>
              <a:ext uri="{FF2B5EF4-FFF2-40B4-BE49-F238E27FC236}">
                <a16:creationId xmlns:a16="http://schemas.microsoft.com/office/drawing/2014/main" id="{03BC6B6C-74CE-C747-E345-A17E176D2889}"/>
              </a:ext>
            </a:extLst>
          </p:cNvPr>
          <p:cNvPicPr>
            <a:picLocks noChangeAspect="1"/>
          </p:cNvPicPr>
          <p:nvPr/>
        </p:nvPicPr>
        <p:blipFill>
          <a:blip r:embed="rId5"/>
          <a:stretch>
            <a:fillRect/>
          </a:stretch>
        </p:blipFill>
        <p:spPr>
          <a:xfrm>
            <a:off x="2589212" y="2845793"/>
            <a:ext cx="1290638" cy="1282700"/>
          </a:xfrm>
          <a:prstGeom prst="rect">
            <a:avLst/>
          </a:prstGeom>
        </p:spPr>
      </p:pic>
      <p:pic>
        <p:nvPicPr>
          <p:cNvPr id="5" name="Picture 5" descr="A picture containing wall, person, person, indoor&#10;&#10;Description automatically generated">
            <a:extLst>
              <a:ext uri="{FF2B5EF4-FFF2-40B4-BE49-F238E27FC236}">
                <a16:creationId xmlns:a16="http://schemas.microsoft.com/office/drawing/2014/main" id="{345C0727-459D-A1D3-8F1F-D87F44EB9581}"/>
              </a:ext>
            </a:extLst>
          </p:cNvPr>
          <p:cNvPicPr>
            <a:picLocks noChangeAspect="1"/>
          </p:cNvPicPr>
          <p:nvPr/>
        </p:nvPicPr>
        <p:blipFill>
          <a:blip r:embed="rId6"/>
          <a:stretch>
            <a:fillRect/>
          </a:stretch>
        </p:blipFill>
        <p:spPr>
          <a:xfrm>
            <a:off x="5233167" y="2848471"/>
            <a:ext cx="1290638" cy="1282700"/>
          </a:xfrm>
          <a:prstGeom prst="rect">
            <a:avLst/>
          </a:prstGeom>
        </p:spPr>
      </p:pic>
      <p:sp>
        <p:nvSpPr>
          <p:cNvPr id="7" name="TextBox 6">
            <a:extLst>
              <a:ext uri="{FF2B5EF4-FFF2-40B4-BE49-F238E27FC236}">
                <a16:creationId xmlns:a16="http://schemas.microsoft.com/office/drawing/2014/main" id="{615EB6C9-7171-D9E7-5DAF-CAE3891BDEE9}"/>
              </a:ext>
            </a:extLst>
          </p:cNvPr>
          <p:cNvSpPr txBox="1"/>
          <p:nvPr/>
        </p:nvSpPr>
        <p:spPr>
          <a:xfrm>
            <a:off x="1226344" y="2284015"/>
            <a:ext cx="12878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ira Sans Extra Condensed"/>
              </a:rPr>
              <a:t>Artur Correia</a:t>
            </a:r>
          </a:p>
        </p:txBody>
      </p:sp>
      <p:sp>
        <p:nvSpPr>
          <p:cNvPr id="8" name="TextBox 7">
            <a:extLst>
              <a:ext uri="{FF2B5EF4-FFF2-40B4-BE49-F238E27FC236}">
                <a16:creationId xmlns:a16="http://schemas.microsoft.com/office/drawing/2014/main" id="{30F061FE-DA41-F422-D098-07583E9AE127}"/>
              </a:ext>
            </a:extLst>
          </p:cNvPr>
          <p:cNvSpPr txBox="1"/>
          <p:nvPr/>
        </p:nvSpPr>
        <p:spPr>
          <a:xfrm>
            <a:off x="2599531" y="4104000"/>
            <a:ext cx="12878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ira Sans Extra Condensed"/>
              </a:rPr>
              <a:t>Daniel Carvalho</a:t>
            </a:r>
          </a:p>
        </p:txBody>
      </p:sp>
      <p:sp>
        <p:nvSpPr>
          <p:cNvPr id="9" name="TextBox 8">
            <a:extLst>
              <a:ext uri="{FF2B5EF4-FFF2-40B4-BE49-F238E27FC236}">
                <a16:creationId xmlns:a16="http://schemas.microsoft.com/office/drawing/2014/main" id="{77C86F54-6B4E-EC30-D415-3347D4E041A6}"/>
              </a:ext>
            </a:extLst>
          </p:cNvPr>
          <p:cNvSpPr txBox="1"/>
          <p:nvPr/>
        </p:nvSpPr>
        <p:spPr>
          <a:xfrm>
            <a:off x="3925094" y="2291952"/>
            <a:ext cx="12878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ira Sans Extra Condensed"/>
              </a:rPr>
              <a:t>André Butuc</a:t>
            </a:r>
          </a:p>
        </p:txBody>
      </p:sp>
      <p:pic>
        <p:nvPicPr>
          <p:cNvPr id="12" name="Picture 12" descr="A picture containing outdoor, tree, person&#10;&#10;Description automatically generated">
            <a:extLst>
              <a:ext uri="{FF2B5EF4-FFF2-40B4-BE49-F238E27FC236}">
                <a16:creationId xmlns:a16="http://schemas.microsoft.com/office/drawing/2014/main" id="{12AC0FEE-60A2-1CAE-4823-66A95CF4DC88}"/>
              </a:ext>
            </a:extLst>
          </p:cNvPr>
          <p:cNvPicPr>
            <a:picLocks noChangeAspect="1"/>
          </p:cNvPicPr>
          <p:nvPr/>
        </p:nvPicPr>
        <p:blipFill rotWithShape="1">
          <a:blip r:embed="rId7"/>
          <a:srcRect l="8349" r="9011" b="-1235"/>
          <a:stretch/>
        </p:blipFill>
        <p:spPr>
          <a:xfrm>
            <a:off x="6579299" y="972332"/>
            <a:ext cx="1296173" cy="1301775"/>
          </a:xfrm>
          <a:prstGeom prst="rect">
            <a:avLst/>
          </a:prstGeom>
        </p:spPr>
      </p:pic>
      <p:sp>
        <p:nvSpPr>
          <p:cNvPr id="13" name="TextBox 12">
            <a:extLst>
              <a:ext uri="{FF2B5EF4-FFF2-40B4-BE49-F238E27FC236}">
                <a16:creationId xmlns:a16="http://schemas.microsoft.com/office/drawing/2014/main" id="{53CC35FF-3D1C-4FDD-613E-16DA14D4A5C4}"/>
              </a:ext>
            </a:extLst>
          </p:cNvPr>
          <p:cNvSpPr txBox="1"/>
          <p:nvPr/>
        </p:nvSpPr>
        <p:spPr>
          <a:xfrm>
            <a:off x="6576219" y="2291952"/>
            <a:ext cx="12878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ira Sans Extra Condensed"/>
              </a:rPr>
              <a:t>Bruna Simões</a:t>
            </a:r>
          </a:p>
        </p:txBody>
      </p:sp>
      <p:sp>
        <p:nvSpPr>
          <p:cNvPr id="14" name="TextBox 13">
            <a:extLst>
              <a:ext uri="{FF2B5EF4-FFF2-40B4-BE49-F238E27FC236}">
                <a16:creationId xmlns:a16="http://schemas.microsoft.com/office/drawing/2014/main" id="{19EA4B00-B989-F5ED-8247-67AC9D83829E}"/>
              </a:ext>
            </a:extLst>
          </p:cNvPr>
          <p:cNvSpPr txBox="1"/>
          <p:nvPr/>
        </p:nvSpPr>
        <p:spPr>
          <a:xfrm>
            <a:off x="5234781" y="4119875"/>
            <a:ext cx="14148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ira Sans Extra Condensed"/>
              </a:rPr>
              <a:t>José Luís Oliveira</a:t>
            </a:r>
          </a:p>
        </p:txBody>
      </p:sp>
      <p:sp>
        <p:nvSpPr>
          <p:cNvPr id="15" name="TextBox 14">
            <a:extLst>
              <a:ext uri="{FF2B5EF4-FFF2-40B4-BE49-F238E27FC236}">
                <a16:creationId xmlns:a16="http://schemas.microsoft.com/office/drawing/2014/main" id="{C4C5E80B-633F-F189-D25E-B0A2F42F64F9}"/>
              </a:ext>
            </a:extLst>
          </p:cNvPr>
          <p:cNvSpPr txBox="1"/>
          <p:nvPr/>
        </p:nvSpPr>
        <p:spPr>
          <a:xfrm>
            <a:off x="5171281" y="4373875"/>
            <a:ext cx="14148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ira Sans Extra Condensed"/>
              </a:rPr>
              <a:t>(Advisor)</a:t>
            </a:r>
          </a:p>
        </p:txBody>
      </p:sp>
    </p:spTree>
    <p:extLst>
      <p:ext uri="{BB962C8B-B14F-4D97-AF65-F5344CB8AC3E}">
        <p14:creationId xmlns:p14="http://schemas.microsoft.com/office/powerpoint/2010/main" val="2920368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B894F674-EFA6-A75B-4DB1-D89F2185C903}"/>
              </a:ext>
            </a:extLst>
          </p:cNvPr>
          <p:cNvGrpSpPr/>
          <p:nvPr/>
        </p:nvGrpSpPr>
        <p:grpSpPr>
          <a:xfrm>
            <a:off x="1970976" y="1597446"/>
            <a:ext cx="7076380" cy="1948607"/>
            <a:chOff x="1138686" y="737169"/>
            <a:chExt cx="7076380" cy="1948607"/>
          </a:xfrm>
        </p:grpSpPr>
        <p:pic>
          <p:nvPicPr>
            <p:cNvPr id="3" name="Picture 3" descr="Icon&#10;&#10;Description automatically generated">
              <a:extLst>
                <a:ext uri="{FF2B5EF4-FFF2-40B4-BE49-F238E27FC236}">
                  <a16:creationId xmlns:a16="http://schemas.microsoft.com/office/drawing/2014/main" id="{5F4AE6AC-E652-5FFE-8456-A95FFF7B6A30}"/>
                </a:ext>
              </a:extLst>
            </p:cNvPr>
            <p:cNvPicPr>
              <a:picLocks noChangeAspect="1"/>
            </p:cNvPicPr>
            <p:nvPr/>
          </p:nvPicPr>
          <p:blipFill rotWithShape="1">
            <a:blip r:embed="rId2"/>
            <a:srcRect t="-149" r="46734" b="549"/>
            <a:stretch/>
          </p:blipFill>
          <p:spPr>
            <a:xfrm>
              <a:off x="1138686" y="737169"/>
              <a:ext cx="1139556" cy="1948607"/>
            </a:xfrm>
            <a:prstGeom prst="rect">
              <a:avLst/>
            </a:prstGeom>
          </p:spPr>
        </p:pic>
        <p:sp>
          <p:nvSpPr>
            <p:cNvPr id="4" name="Google Shape;279;p31">
              <a:extLst>
                <a:ext uri="{FF2B5EF4-FFF2-40B4-BE49-F238E27FC236}">
                  <a16:creationId xmlns:a16="http://schemas.microsoft.com/office/drawing/2014/main" id="{F61937F8-DB4E-D8B9-18EC-ADEC294EA10E}"/>
                </a:ext>
              </a:extLst>
            </p:cNvPr>
            <p:cNvSpPr txBox="1">
              <a:spLocks/>
            </p:cNvSpPr>
            <p:nvPr/>
          </p:nvSpPr>
          <p:spPr>
            <a:xfrm>
              <a:off x="2398666" y="936722"/>
              <a:ext cx="5816400" cy="154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a:solidFill>
                    <a:schemeClr val="tx1"/>
                  </a:solidFill>
                  <a:latin typeface="Roboto Black" panose="020B0604020202020204" pitchFamily="2" charset="0"/>
                  <a:ea typeface="Roboto Black" panose="020B0604020202020204" pitchFamily="2" charset="0"/>
                  <a:cs typeface="Roboto Black" panose="020B0604020202020204" pitchFamily="2" charset="0"/>
                </a:rPr>
                <a:t>Grow Mate</a:t>
              </a:r>
            </a:p>
          </p:txBody>
        </p:sp>
      </p:grpSp>
    </p:spTree>
    <p:extLst>
      <p:ext uri="{BB962C8B-B14F-4D97-AF65-F5344CB8AC3E}">
        <p14:creationId xmlns:p14="http://schemas.microsoft.com/office/powerpoint/2010/main" val="611367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4" name="Google Shape;604;p51"/>
          <p:cNvSpPr txBox="1">
            <a:spLocks noGrp="1"/>
          </p:cNvSpPr>
          <p:nvPr>
            <p:ph type="title" idx="2"/>
          </p:nvPr>
        </p:nvSpPr>
        <p:spPr>
          <a:xfrm>
            <a:off x="1528877" y="2147850"/>
            <a:ext cx="6560700" cy="847800"/>
          </a:xfrm>
          <a:prstGeom prst="rect">
            <a:avLst/>
          </a:prstGeom>
        </p:spPr>
        <p:txBody>
          <a:bodyPr spcFirstLastPara="1" wrap="square" lIns="91425" tIns="91425" rIns="91425" bIns="91425" anchor="ctr" anchorCtr="0">
            <a:noAutofit/>
          </a:bodyPr>
          <a:lstStyle/>
          <a:p>
            <a:r>
              <a:rPr lang="en-GB" sz="4800"/>
              <a:t>Project Presentation</a:t>
            </a:r>
          </a:p>
        </p:txBody>
      </p:sp>
    </p:spTree>
    <p:extLst>
      <p:ext uri="{BB962C8B-B14F-4D97-AF65-F5344CB8AC3E}">
        <p14:creationId xmlns:p14="http://schemas.microsoft.com/office/powerpoint/2010/main" val="2825785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40" name="Google Shape;740;p62"/>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err="1"/>
              <a:t>Context</a:t>
            </a:r>
            <a:endParaRPr/>
          </a:p>
          <a:p>
            <a:pPr marL="0" lvl="0" indent="0" algn="ctr" rtl="0">
              <a:spcBef>
                <a:spcPts val="0"/>
              </a:spcBef>
              <a:spcAft>
                <a:spcPts val="0"/>
              </a:spcAft>
              <a:buNone/>
            </a:pPr>
            <a:endParaRPr/>
          </a:p>
        </p:txBody>
      </p:sp>
      <p:sp>
        <p:nvSpPr>
          <p:cNvPr id="755" name="Google Shape;755;p62"/>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40%</a:t>
            </a:r>
            <a:endParaRPr/>
          </a:p>
        </p:txBody>
      </p:sp>
      <p:sp>
        <p:nvSpPr>
          <p:cNvPr id="4" name="TextBox 3">
            <a:extLst>
              <a:ext uri="{FF2B5EF4-FFF2-40B4-BE49-F238E27FC236}">
                <a16:creationId xmlns:a16="http://schemas.microsoft.com/office/drawing/2014/main" id="{3A9D285D-AFF7-61D9-1425-7BB27C0C85C4}"/>
              </a:ext>
            </a:extLst>
          </p:cNvPr>
          <p:cNvSpPr txBox="1"/>
          <p:nvPr/>
        </p:nvSpPr>
        <p:spPr>
          <a:xfrm>
            <a:off x="1144880" y="1348338"/>
            <a:ext cx="6988916"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700">
                <a:latin typeface="Fira Sans Extra Condensed"/>
              </a:rPr>
              <a:t>Growing plants has always been a popular hobby amongst households, but also a difficult one, since there are different types of plants that need specific care. </a:t>
            </a:r>
            <a:endParaRPr lang="en-US" sz="1700"/>
          </a:p>
          <a:p>
            <a:pPr marL="285750" indent="-285750">
              <a:buFont typeface="Arial" panose="020B0604020202020204" pitchFamily="34" charset="0"/>
              <a:buChar char="•"/>
            </a:pPr>
            <a:endParaRPr lang="en-US" sz="1700">
              <a:latin typeface="Fira Sans Extra Condensed"/>
            </a:endParaRPr>
          </a:p>
          <a:p>
            <a:pPr marL="285750" indent="-285750">
              <a:buFont typeface="Arial" panose="020B0604020202020204" pitchFamily="34" charset="0"/>
              <a:buChar char="•"/>
            </a:pPr>
            <a:r>
              <a:rPr lang="en-US" sz="1700">
                <a:latin typeface="Fira Sans Extra Condensed"/>
              </a:rPr>
              <a:t>The demand for indoor plants grew 18% during the Covid-19 pandemic and nowadays 7 in 10 millennials call themselves a plant parent. </a:t>
            </a:r>
            <a:endParaRPr lang="en-US" sz="1700"/>
          </a:p>
          <a:p>
            <a:pPr marL="285750" indent="-285750">
              <a:buFont typeface="Arial" panose="020B0604020202020204" pitchFamily="34" charset="0"/>
              <a:buChar char="•"/>
            </a:pPr>
            <a:endParaRPr lang="en-US" sz="1700">
              <a:latin typeface="Fira Sans Extra Condensed"/>
            </a:endParaRPr>
          </a:p>
          <a:p>
            <a:pPr marL="285750" indent="-285750">
              <a:buFont typeface="Arial" panose="020B0604020202020204" pitchFamily="34" charset="0"/>
              <a:buChar char="•"/>
            </a:pPr>
            <a:r>
              <a:rPr lang="en-US" sz="1700">
                <a:latin typeface="Fira Sans Extra Condensed"/>
              </a:rPr>
              <a:t>The availability in technology and its further growth in the market led to the development of useful systems for monitoring and helping the owners creating optimal conditions for their plants.</a:t>
            </a:r>
            <a:endParaRPr lang="en-US" sz="1700"/>
          </a:p>
        </p:txBody>
      </p:sp>
      <p:sp>
        <p:nvSpPr>
          <p:cNvPr id="5" name="TextBox 4">
            <a:extLst>
              <a:ext uri="{FF2B5EF4-FFF2-40B4-BE49-F238E27FC236}">
                <a16:creationId xmlns:a16="http://schemas.microsoft.com/office/drawing/2014/main" id="{82EAA632-A675-64D5-0F81-1A5B7EE775D1}"/>
              </a:ext>
            </a:extLst>
          </p:cNvPr>
          <p:cNvSpPr txBox="1"/>
          <p:nvPr/>
        </p:nvSpPr>
        <p:spPr>
          <a:xfrm>
            <a:off x="1144880" y="4250873"/>
            <a:ext cx="58653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Extra Condensed"/>
              </a:rPr>
              <a:t>Source: https://gardenpals.com/houseplant-statistics/</a:t>
            </a:r>
          </a:p>
        </p:txBody>
      </p:sp>
    </p:spTree>
    <p:extLst>
      <p:ext uri="{BB962C8B-B14F-4D97-AF65-F5344CB8AC3E}">
        <p14:creationId xmlns:p14="http://schemas.microsoft.com/office/powerpoint/2010/main" val="340694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6"/>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2" name="TextBox 1">
            <a:extLst>
              <a:ext uri="{FF2B5EF4-FFF2-40B4-BE49-F238E27FC236}">
                <a16:creationId xmlns:a16="http://schemas.microsoft.com/office/drawing/2014/main" id="{5560CE94-4E40-3B6E-2023-6006F0499098}"/>
              </a:ext>
            </a:extLst>
          </p:cNvPr>
          <p:cNvSpPr txBox="1"/>
          <p:nvPr/>
        </p:nvSpPr>
        <p:spPr>
          <a:xfrm>
            <a:off x="1160859" y="1371203"/>
            <a:ext cx="6816328" cy="2406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Char char="•"/>
            </a:pPr>
            <a:r>
              <a:rPr lang="en-US" sz="1700">
                <a:latin typeface="Fira Sans Extra Condensed"/>
              </a:rPr>
              <a:t> Each species requires its own specific acclimatization process.</a:t>
            </a:r>
          </a:p>
          <a:p>
            <a:pPr>
              <a:lnSpc>
                <a:spcPct val="150000"/>
              </a:lnSpc>
              <a:buChar char="•"/>
            </a:pPr>
            <a:r>
              <a:rPr lang="en-US" sz="1700">
                <a:latin typeface="Fira Sans Extra Condensed"/>
              </a:rPr>
              <a:t> Individuals with limited experience may struggle to provide adequate care for certain plants.</a:t>
            </a:r>
          </a:p>
          <a:p>
            <a:pPr>
              <a:lnSpc>
                <a:spcPct val="150000"/>
              </a:lnSpc>
              <a:buChar char="•"/>
            </a:pPr>
            <a:r>
              <a:rPr lang="en-US" sz="1700">
                <a:latin typeface="Fira Sans Extra Condensed"/>
              </a:rPr>
              <a:t> The daily demands of life can cause individuals to overlook the necessary maintenance required to keep their plants healthy.</a:t>
            </a:r>
          </a:p>
          <a:p>
            <a:pPr>
              <a:lnSpc>
                <a:spcPct val="150000"/>
              </a:lnSpc>
              <a:buChar char="•"/>
            </a:pPr>
            <a:r>
              <a:rPr lang="en-US" sz="1700">
                <a:latin typeface="Fira Sans Extra Condensed"/>
              </a:rPr>
              <a:t> Finding new species to cultivate can be a challenging and time-consuming task.</a:t>
            </a:r>
          </a:p>
        </p:txBody>
      </p:sp>
    </p:spTree>
    <p:extLst>
      <p:ext uri="{BB962C8B-B14F-4D97-AF65-F5344CB8AC3E}">
        <p14:creationId xmlns:p14="http://schemas.microsoft.com/office/powerpoint/2010/main" val="318048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6"/>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a:t>Main </a:t>
            </a:r>
            <a:r>
              <a:rPr lang="pt-PT" err="1"/>
              <a:t>Goals</a:t>
            </a:r>
            <a:endParaRPr/>
          </a:p>
        </p:txBody>
      </p:sp>
      <p:sp>
        <p:nvSpPr>
          <p:cNvPr id="2" name="TextBox 1">
            <a:extLst>
              <a:ext uri="{FF2B5EF4-FFF2-40B4-BE49-F238E27FC236}">
                <a16:creationId xmlns:a16="http://schemas.microsoft.com/office/drawing/2014/main" id="{5560CE94-4E40-3B6E-2023-6006F0499098}"/>
              </a:ext>
            </a:extLst>
          </p:cNvPr>
          <p:cNvSpPr txBox="1"/>
          <p:nvPr/>
        </p:nvSpPr>
        <p:spPr>
          <a:xfrm>
            <a:off x="1160859" y="1371203"/>
            <a:ext cx="6816328" cy="836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Char char="•"/>
            </a:pPr>
            <a:endParaRPr lang="en-US" sz="1700">
              <a:latin typeface="Fira Sans Extra Condensed"/>
            </a:endParaRPr>
          </a:p>
          <a:p>
            <a:pPr>
              <a:lnSpc>
                <a:spcPct val="150000"/>
              </a:lnSpc>
              <a:buChar char="•"/>
            </a:pPr>
            <a:endParaRPr lang="en-US" sz="1700">
              <a:latin typeface="Fira Sans Extra Condensed"/>
            </a:endParaRPr>
          </a:p>
        </p:txBody>
      </p:sp>
      <p:sp>
        <p:nvSpPr>
          <p:cNvPr id="4" name="TextBox 1">
            <a:extLst>
              <a:ext uri="{FF2B5EF4-FFF2-40B4-BE49-F238E27FC236}">
                <a16:creationId xmlns:a16="http://schemas.microsoft.com/office/drawing/2014/main" id="{24B778F0-2AFA-E04F-8488-8978BA37D5B9}"/>
              </a:ext>
            </a:extLst>
          </p:cNvPr>
          <p:cNvSpPr txBox="1"/>
          <p:nvPr/>
        </p:nvSpPr>
        <p:spPr>
          <a:xfrm>
            <a:off x="1160859" y="1760919"/>
            <a:ext cx="6816328" cy="1621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Char char="•"/>
            </a:pPr>
            <a:r>
              <a:rPr lang="en-US" sz="1700">
                <a:latin typeface="Fira Sans Extra Condensed"/>
              </a:rPr>
              <a:t> Facilitate the acclimatization process of plant species.</a:t>
            </a:r>
          </a:p>
          <a:p>
            <a:pPr>
              <a:lnSpc>
                <a:spcPct val="150000"/>
              </a:lnSpc>
              <a:buChar char="•"/>
            </a:pPr>
            <a:r>
              <a:rPr lang="en-US" sz="1700">
                <a:latin typeface="Fira Sans Extra Condensed"/>
              </a:rPr>
              <a:t> Provide daily reminders and suggestions to assure that the plants are receiving its proper needed care. </a:t>
            </a:r>
          </a:p>
          <a:p>
            <a:pPr>
              <a:lnSpc>
                <a:spcPct val="150000"/>
              </a:lnSpc>
              <a:buChar char="•"/>
            </a:pPr>
            <a:r>
              <a:rPr lang="en-US" sz="1700">
                <a:latin typeface="Fira Sans Extra Condensed"/>
              </a:rPr>
              <a:t> Suggest plant species that follow similar growth patterns and behavior.</a:t>
            </a:r>
          </a:p>
        </p:txBody>
      </p:sp>
    </p:spTree>
    <p:extLst>
      <p:ext uri="{BB962C8B-B14F-4D97-AF65-F5344CB8AC3E}">
        <p14:creationId xmlns:p14="http://schemas.microsoft.com/office/powerpoint/2010/main" val="1664035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6"/>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a:t>Personas &amp; </a:t>
            </a:r>
            <a:r>
              <a:rPr lang="pt-PT" err="1"/>
              <a:t>Motivations</a:t>
            </a:r>
            <a:endParaRPr/>
          </a:p>
        </p:txBody>
      </p:sp>
      <p:graphicFrame>
        <p:nvGraphicFramePr>
          <p:cNvPr id="4" name="Tabela 4">
            <a:extLst>
              <a:ext uri="{FF2B5EF4-FFF2-40B4-BE49-F238E27FC236}">
                <a16:creationId xmlns:a16="http://schemas.microsoft.com/office/drawing/2014/main" id="{DD9C43A5-720B-0B4D-9668-19BF736C876F}"/>
              </a:ext>
            </a:extLst>
          </p:cNvPr>
          <p:cNvGraphicFramePr>
            <a:graphicFrameLocks noGrp="1"/>
          </p:cNvGraphicFramePr>
          <p:nvPr>
            <p:extLst>
              <p:ext uri="{D42A27DB-BD31-4B8C-83A1-F6EECF244321}">
                <p14:modId xmlns:p14="http://schemas.microsoft.com/office/powerpoint/2010/main" val="771535990"/>
              </p:ext>
            </p:extLst>
          </p:nvPr>
        </p:nvGraphicFramePr>
        <p:xfrm>
          <a:off x="1140643" y="1434457"/>
          <a:ext cx="6825007" cy="2480868"/>
        </p:xfrm>
        <a:graphic>
          <a:graphicData uri="http://schemas.openxmlformats.org/drawingml/2006/table">
            <a:tbl>
              <a:tblPr firstRow="1" bandRow="1">
                <a:tableStyleId>{D243A24B-17E6-46C2-B172-088600221589}</a:tableStyleId>
              </a:tblPr>
              <a:tblGrid>
                <a:gridCol w="489008">
                  <a:extLst>
                    <a:ext uri="{9D8B030D-6E8A-4147-A177-3AD203B41FA5}">
                      <a16:colId xmlns:a16="http://schemas.microsoft.com/office/drawing/2014/main" val="3048434308"/>
                    </a:ext>
                  </a:extLst>
                </a:gridCol>
                <a:gridCol w="2027949">
                  <a:extLst>
                    <a:ext uri="{9D8B030D-6E8A-4147-A177-3AD203B41FA5}">
                      <a16:colId xmlns:a16="http://schemas.microsoft.com/office/drawing/2014/main" val="1992014720"/>
                    </a:ext>
                  </a:extLst>
                </a:gridCol>
                <a:gridCol w="2168165">
                  <a:extLst>
                    <a:ext uri="{9D8B030D-6E8A-4147-A177-3AD203B41FA5}">
                      <a16:colId xmlns:a16="http://schemas.microsoft.com/office/drawing/2014/main" val="1559251423"/>
                    </a:ext>
                  </a:extLst>
                </a:gridCol>
                <a:gridCol w="2139885">
                  <a:extLst>
                    <a:ext uri="{9D8B030D-6E8A-4147-A177-3AD203B41FA5}">
                      <a16:colId xmlns:a16="http://schemas.microsoft.com/office/drawing/2014/main" val="4145383826"/>
                    </a:ext>
                  </a:extLst>
                </a:gridCol>
              </a:tblGrid>
              <a:tr h="388794">
                <a:tc row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400" b="1" noProof="0">
                          <a:solidFill>
                            <a:schemeClr val="bg1"/>
                          </a:solidFill>
                          <a:latin typeface="Fira Sans" panose="020B0503050000020004" pitchFamily="34" charset="0"/>
                        </a:rPr>
                        <a:t>Motivation</a:t>
                      </a:r>
                    </a:p>
                  </a:txBody>
                  <a:tcPr vert="vert270">
                    <a:solidFill>
                      <a:srgbClr val="F9A846"/>
                    </a:solidFill>
                  </a:tcPr>
                </a:tc>
                <a:tc gridSpan="3">
                  <a:txBody>
                    <a:bodyPr/>
                    <a:lstStyle/>
                    <a:p>
                      <a:pPr algn="ctr"/>
                      <a:r>
                        <a:rPr lang="pt-PT" sz="1400" b="1">
                          <a:solidFill>
                            <a:schemeClr val="bg1"/>
                          </a:solidFill>
                          <a:latin typeface="Fira Sans" panose="020B0503050000020004" pitchFamily="34" charset="0"/>
                        </a:rPr>
                        <a:t>Personas</a:t>
                      </a:r>
                    </a:p>
                  </a:txBody>
                  <a:tcPr>
                    <a:solidFill>
                      <a:srgbClr val="F9A846"/>
                    </a:solidFill>
                  </a:tcP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434190451"/>
                  </a:ext>
                </a:extLst>
              </a:tr>
              <a:tr h="335487">
                <a:tc vMerge="1">
                  <a:txBody>
                    <a:bodyPr/>
                    <a:lstStyle/>
                    <a:p>
                      <a:endParaRPr lang="pt-PT">
                        <a:latin typeface="Fira Sans" panose="020B0503050000020004" pitchFamily="34" charset="0"/>
                      </a:endParaRPr>
                    </a:p>
                  </a:txBody>
                  <a:tcPr vert="vert270"/>
                </a:tc>
                <a:tc>
                  <a:txBody>
                    <a:bodyPr/>
                    <a:lstStyle/>
                    <a:p>
                      <a:pPr algn="ctr"/>
                      <a:r>
                        <a:rPr lang="en-GB" sz="1200" noProof="0">
                          <a:latin typeface="Fira Sans" panose="020B0503050000020004" pitchFamily="34" charset="0"/>
                        </a:rPr>
                        <a:t>“The Novice Gardener”</a:t>
                      </a:r>
                    </a:p>
                  </a:txBody>
                  <a:tcPr anchor="ctr">
                    <a:solidFill>
                      <a:srgbClr val="FBC583"/>
                    </a:solidFill>
                  </a:tcPr>
                </a:tc>
                <a:tc>
                  <a:txBody>
                    <a:bodyPr/>
                    <a:lstStyle/>
                    <a:p>
                      <a:pPr algn="ctr"/>
                      <a:r>
                        <a:rPr lang="en-GB" sz="1200" noProof="0">
                          <a:latin typeface="Fira Sans" panose="020B0503050000020004" pitchFamily="34" charset="0"/>
                        </a:rPr>
                        <a:t>“The Busy Professional”</a:t>
                      </a:r>
                    </a:p>
                  </a:txBody>
                  <a:tcPr anchor="ctr">
                    <a:solidFill>
                      <a:srgbClr val="FBC583"/>
                    </a:solidFill>
                  </a:tcPr>
                </a:tc>
                <a:tc>
                  <a:txBody>
                    <a:bodyPr/>
                    <a:lstStyle/>
                    <a:p>
                      <a:pPr algn="ctr"/>
                      <a:r>
                        <a:rPr lang="en-GB" sz="1200" noProof="0">
                          <a:latin typeface="Fira Sans" panose="020B0503050000020004" pitchFamily="34" charset="0"/>
                        </a:rPr>
                        <a:t>“The Plant Enthusiast”</a:t>
                      </a:r>
                    </a:p>
                  </a:txBody>
                  <a:tcPr anchor="ctr">
                    <a:solidFill>
                      <a:srgbClr val="FBC583"/>
                    </a:solidFill>
                  </a:tcPr>
                </a:tc>
                <a:extLst>
                  <a:ext uri="{0D108BD9-81ED-4DB2-BD59-A6C34878D82A}">
                    <a16:rowId xmlns:a16="http://schemas.microsoft.com/office/drawing/2014/main" val="384020603"/>
                  </a:ext>
                </a:extLst>
              </a:tr>
              <a:tr h="1756587">
                <a:tc v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PT" err="1">
                          <a:latin typeface="Fira Sans" panose="020B0503050000020004" pitchFamily="34" charset="0"/>
                        </a:rPr>
                        <a:t>Scenarios</a:t>
                      </a:r>
                      <a:endParaRPr lang="pt-PT">
                        <a:latin typeface="Fira Sans" panose="020B0503050000020004" pitchFamily="34" charset="0"/>
                      </a:endParaRPr>
                    </a:p>
                    <a:p>
                      <a:endParaRPr lang="pt-PT">
                        <a:latin typeface="Fira Sans" panose="020B0503050000020004" pitchFamily="34" charset="0"/>
                      </a:endParaRPr>
                    </a:p>
                  </a:txBody>
                  <a:tcPr vert="vert270"/>
                </a:tc>
                <a:tc>
                  <a:txBody>
                    <a:bodyPr/>
                    <a:lstStyle/>
                    <a:p>
                      <a:pPr algn="ctr"/>
                      <a:r>
                        <a:rPr lang="en-GB" sz="1200" noProof="0">
                          <a:latin typeface="Fira Sans" panose="020B0503050000020004" pitchFamily="34" charset="0"/>
                        </a:rPr>
                        <a:t>They are excited to get started on their new hobby, but they have no idea where to begin. Thus, they use the app to find plants suitable for novices, and to get tips on how to care for them.</a:t>
                      </a:r>
                    </a:p>
                  </a:txBody>
                  <a:tcPr anchor="ctr"/>
                </a:tc>
                <a:tc>
                  <a:txBody>
                    <a:bodyPr/>
                    <a:lstStyle/>
                    <a:p>
                      <a:pPr algn="ctr"/>
                      <a:r>
                        <a:rPr lang="en-GB" sz="1200" noProof="0">
                          <a:latin typeface="Fira Sans" panose="020B0503050000020004" pitchFamily="34" charset="0"/>
                        </a:rPr>
                        <a:t>Due to having a very busy professional life, they don’t have a lot of time to devote to their plants. As such, GrowMate provides them reminders for when it’s time to do activities related with plant care, such as watering or fertilizing.</a:t>
                      </a:r>
                    </a:p>
                  </a:txBody>
                  <a:tcPr anchor="ctr"/>
                </a:tc>
                <a:tc>
                  <a:txBody>
                    <a:bodyPr/>
                    <a:lstStyle/>
                    <a:p>
                      <a:pPr algn="ctr"/>
                      <a:r>
                        <a:rPr lang="en-GB" sz="1200" noProof="0">
                          <a:latin typeface="Fira Sans" panose="020B0503050000020004" pitchFamily="34" charset="0"/>
                        </a:rPr>
                        <a:t>They are an experienced gardener with a vast collection of plants. Thus, they use </a:t>
                      </a:r>
                      <a:r>
                        <a:rPr lang="en-GB" sz="1200" noProof="0" err="1">
                          <a:latin typeface="Fira Sans" panose="020B0503050000020004" pitchFamily="34" charset="0"/>
                        </a:rPr>
                        <a:t>GrowMate</a:t>
                      </a:r>
                      <a:r>
                        <a:rPr lang="en-GB" sz="1200" noProof="0">
                          <a:latin typeface="Fira Sans" panose="020B0503050000020004" pitchFamily="34" charset="0"/>
                        </a:rPr>
                        <a:t> to maintain their inventory updated, and to find suggestions for new plant varieties, suitable for experienced users, to grow.</a:t>
                      </a:r>
                    </a:p>
                  </a:txBody>
                  <a:tcPr anchor="ctr"/>
                </a:tc>
                <a:extLst>
                  <a:ext uri="{0D108BD9-81ED-4DB2-BD59-A6C34878D82A}">
                    <a16:rowId xmlns:a16="http://schemas.microsoft.com/office/drawing/2014/main" val="886976626"/>
                  </a:ext>
                </a:extLst>
              </a:tr>
            </a:tbl>
          </a:graphicData>
        </a:graphic>
      </p:graphicFrame>
    </p:spTree>
    <p:extLst>
      <p:ext uri="{BB962C8B-B14F-4D97-AF65-F5344CB8AC3E}">
        <p14:creationId xmlns:p14="http://schemas.microsoft.com/office/powerpoint/2010/main" val="756941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453D-F17E-FB1F-D296-1A033990F511}"/>
              </a:ext>
            </a:extLst>
          </p:cNvPr>
          <p:cNvSpPr>
            <a:spLocks noGrp="1"/>
          </p:cNvSpPr>
          <p:nvPr>
            <p:ph type="ctrTitle"/>
          </p:nvPr>
        </p:nvSpPr>
        <p:spPr/>
        <p:txBody>
          <a:bodyPr/>
          <a:lstStyle/>
          <a:p>
            <a:r>
              <a:rPr lang="en-GB"/>
              <a:t>Functional Requirements</a:t>
            </a:r>
          </a:p>
        </p:txBody>
      </p:sp>
      <p:sp>
        <p:nvSpPr>
          <p:cNvPr id="6" name="Subtitle 5">
            <a:extLst>
              <a:ext uri="{FF2B5EF4-FFF2-40B4-BE49-F238E27FC236}">
                <a16:creationId xmlns:a16="http://schemas.microsoft.com/office/drawing/2014/main" id="{B5679BBA-1056-D083-403D-DBF3CA1EB0B8}"/>
              </a:ext>
            </a:extLst>
          </p:cNvPr>
          <p:cNvSpPr>
            <a:spLocks noGrp="1"/>
          </p:cNvSpPr>
          <p:nvPr>
            <p:ph type="subTitle" idx="4"/>
          </p:nvPr>
        </p:nvSpPr>
        <p:spPr>
          <a:xfrm>
            <a:off x="727834" y="1507628"/>
            <a:ext cx="3231679" cy="539400"/>
          </a:xfrm>
          <a:noFill/>
          <a:ln>
            <a:noFill/>
          </a:ln>
        </p:spPr>
        <p:txBody>
          <a:bodyPr spcFirstLastPara="1" wrap="square" lIns="91425" tIns="91425" rIns="91425" bIns="91425" anchor="ctr" anchorCtr="0">
            <a:noAutofit/>
          </a:bodyPr>
          <a:lstStyle/>
          <a:p>
            <a:pPr marL="438150" indent="-285750">
              <a:buFont typeface="Wingdings"/>
              <a:buChar char="Ø"/>
            </a:pPr>
            <a:r>
              <a:rPr lang="en-GB" sz="1700">
                <a:latin typeface="Fira Sans Extra Condensed"/>
              </a:rPr>
              <a:t>House plants inventory and management</a:t>
            </a:r>
          </a:p>
        </p:txBody>
      </p:sp>
      <p:sp>
        <p:nvSpPr>
          <p:cNvPr id="8" name="Subtitle 7">
            <a:extLst>
              <a:ext uri="{FF2B5EF4-FFF2-40B4-BE49-F238E27FC236}">
                <a16:creationId xmlns:a16="http://schemas.microsoft.com/office/drawing/2014/main" id="{473C6D97-96C4-E701-9EF1-62720920C233}"/>
              </a:ext>
            </a:extLst>
          </p:cNvPr>
          <p:cNvSpPr>
            <a:spLocks noGrp="1"/>
          </p:cNvSpPr>
          <p:nvPr>
            <p:ph type="subTitle" idx="6"/>
          </p:nvPr>
        </p:nvSpPr>
        <p:spPr>
          <a:xfrm>
            <a:off x="730497" y="2352840"/>
            <a:ext cx="3115182" cy="539400"/>
          </a:xfrm>
        </p:spPr>
        <p:txBody>
          <a:bodyPr/>
          <a:lstStyle/>
          <a:p>
            <a:pPr>
              <a:buFont typeface="Wingdings"/>
              <a:buChar char="Ø"/>
            </a:pPr>
            <a:r>
              <a:rPr lang="en-GB" sz="1700">
                <a:latin typeface="Fira Sans Extra Condensed"/>
              </a:rPr>
              <a:t>Integration of measurements performed by sensors</a:t>
            </a:r>
          </a:p>
        </p:txBody>
      </p:sp>
      <p:sp>
        <p:nvSpPr>
          <p:cNvPr id="5" name="Subtitle 3">
            <a:extLst>
              <a:ext uri="{FF2B5EF4-FFF2-40B4-BE49-F238E27FC236}">
                <a16:creationId xmlns:a16="http://schemas.microsoft.com/office/drawing/2014/main" id="{7954B42A-FB5D-1C57-F6AD-0EB32B5D5A96}"/>
              </a:ext>
            </a:extLst>
          </p:cNvPr>
          <p:cNvSpPr txBox="1">
            <a:spLocks/>
          </p:cNvSpPr>
          <p:nvPr/>
        </p:nvSpPr>
        <p:spPr>
          <a:xfrm>
            <a:off x="730497" y="3198052"/>
            <a:ext cx="3115182" cy="53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Josefin Slab"/>
              <a:buNone/>
              <a:defRPr sz="14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9pPr>
          </a:lstStyle>
          <a:p>
            <a:pPr marL="438150" indent="-285750">
              <a:buFont typeface="Wingdings"/>
              <a:buChar char="Ø"/>
            </a:pPr>
            <a:r>
              <a:rPr lang="en" sz="1700">
                <a:latin typeface="Fira Sans Extra Condensed"/>
              </a:rPr>
              <a:t>Suggestion of optimal conditions for each plant​</a:t>
            </a:r>
            <a:endParaRPr lang="pt-PT" sz="1700">
              <a:latin typeface="Fira Sans Extra Condensed"/>
            </a:endParaRPr>
          </a:p>
        </p:txBody>
      </p:sp>
      <p:sp>
        <p:nvSpPr>
          <p:cNvPr id="9" name="Subtitle 3">
            <a:extLst>
              <a:ext uri="{FF2B5EF4-FFF2-40B4-BE49-F238E27FC236}">
                <a16:creationId xmlns:a16="http://schemas.microsoft.com/office/drawing/2014/main" id="{B4C6B3AA-01EF-A140-B721-3FC6E5E13364}"/>
              </a:ext>
            </a:extLst>
          </p:cNvPr>
          <p:cNvSpPr txBox="1">
            <a:spLocks/>
          </p:cNvSpPr>
          <p:nvPr/>
        </p:nvSpPr>
        <p:spPr>
          <a:xfrm>
            <a:off x="4066936" y="1483412"/>
            <a:ext cx="3115182" cy="53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Josefin Slab"/>
              <a:buNone/>
              <a:defRPr sz="14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9pPr>
          </a:lstStyle>
          <a:p>
            <a:pPr marL="495300" indent="-342900">
              <a:buFont typeface="Wingdings"/>
              <a:buChar char="Ø"/>
            </a:pPr>
            <a:r>
              <a:rPr lang="en" sz="1700">
                <a:latin typeface="Fira Sans Extra Condensed"/>
              </a:rPr>
              <a:t>Scheduling tasks for plant maintenance</a:t>
            </a:r>
            <a:endParaRPr lang="pt-PT" sz="1700">
              <a:latin typeface="Fira Sans Extra Condensed"/>
            </a:endParaRPr>
          </a:p>
        </p:txBody>
      </p:sp>
      <p:sp>
        <p:nvSpPr>
          <p:cNvPr id="13" name="Subtitle 3">
            <a:extLst>
              <a:ext uri="{FF2B5EF4-FFF2-40B4-BE49-F238E27FC236}">
                <a16:creationId xmlns:a16="http://schemas.microsoft.com/office/drawing/2014/main" id="{1F72501F-D403-BCEC-0578-3FFBB946BE6F}"/>
              </a:ext>
            </a:extLst>
          </p:cNvPr>
          <p:cNvSpPr txBox="1">
            <a:spLocks/>
          </p:cNvSpPr>
          <p:nvPr/>
        </p:nvSpPr>
        <p:spPr>
          <a:xfrm>
            <a:off x="4066936" y="2217386"/>
            <a:ext cx="3115182" cy="53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Josefin Slab"/>
              <a:buNone/>
              <a:defRPr sz="14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9pPr>
          </a:lstStyle>
          <a:p>
            <a:pPr marL="495300" indent="-342900">
              <a:buFont typeface="Wingdings"/>
              <a:buChar char="Ø"/>
            </a:pPr>
            <a:r>
              <a:rPr lang="en" sz="1700">
                <a:latin typeface="Fira Sans Extra Condensed"/>
              </a:rPr>
              <a:t>Suggestion of similar plants</a:t>
            </a:r>
            <a:endParaRPr lang="pt-PT" sz="1700">
              <a:latin typeface="Fira Sans Extra Condensed"/>
            </a:endParaRPr>
          </a:p>
        </p:txBody>
      </p:sp>
      <p:pic>
        <p:nvPicPr>
          <p:cNvPr id="4" name="Picture 6" descr="A picture containing vector graphics&#10;&#10;Description automatically generated">
            <a:extLst>
              <a:ext uri="{FF2B5EF4-FFF2-40B4-BE49-F238E27FC236}">
                <a16:creationId xmlns:a16="http://schemas.microsoft.com/office/drawing/2014/main" id="{A16BF8DF-B0DA-E383-BCCA-AC92F41CA624}"/>
              </a:ext>
            </a:extLst>
          </p:cNvPr>
          <p:cNvPicPr>
            <a:picLocks noChangeAspect="1"/>
          </p:cNvPicPr>
          <p:nvPr/>
        </p:nvPicPr>
        <p:blipFill>
          <a:blip r:embed="rId2"/>
          <a:stretch>
            <a:fillRect/>
          </a:stretch>
        </p:blipFill>
        <p:spPr>
          <a:xfrm>
            <a:off x="8056521" y="3100040"/>
            <a:ext cx="1382894" cy="1411048"/>
          </a:xfrm>
          <a:prstGeom prst="rect">
            <a:avLst/>
          </a:prstGeom>
        </p:spPr>
      </p:pic>
      <p:sp>
        <p:nvSpPr>
          <p:cNvPr id="14" name="Subtitle 3">
            <a:extLst>
              <a:ext uri="{FF2B5EF4-FFF2-40B4-BE49-F238E27FC236}">
                <a16:creationId xmlns:a16="http://schemas.microsoft.com/office/drawing/2014/main" id="{4D6B0B4F-005E-C144-BD34-1B5153CD4EE1}"/>
              </a:ext>
            </a:extLst>
          </p:cNvPr>
          <p:cNvSpPr txBox="1">
            <a:spLocks/>
          </p:cNvSpPr>
          <p:nvPr/>
        </p:nvSpPr>
        <p:spPr>
          <a:xfrm>
            <a:off x="4066936" y="3055436"/>
            <a:ext cx="3115182" cy="53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Josefin Slab"/>
              <a:buNone/>
              <a:defRPr sz="14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434343"/>
              </a:buClr>
              <a:buSzPts val="1100"/>
              <a:buFont typeface="Josefin Slab"/>
              <a:buNone/>
              <a:defRPr sz="1100" b="0" i="0" u="none" strike="noStrike" cap="none">
                <a:solidFill>
                  <a:srgbClr val="434343"/>
                </a:solidFill>
                <a:latin typeface="Josefin Slab"/>
                <a:ea typeface="Josefin Slab"/>
                <a:cs typeface="Josefin Slab"/>
                <a:sym typeface="Josefin Slab"/>
              </a:defRPr>
            </a:lvl9pPr>
          </a:lstStyle>
          <a:p>
            <a:pPr marL="495300" indent="-342900">
              <a:buFont typeface="Wingdings"/>
              <a:buChar char="Ø"/>
            </a:pPr>
            <a:r>
              <a:rPr lang="pt-PT" sz="1700" err="1">
                <a:latin typeface="Fira Sans Extra Condensed"/>
              </a:rPr>
              <a:t>Task</a:t>
            </a:r>
            <a:r>
              <a:rPr lang="pt-PT" sz="1700">
                <a:latin typeface="Fira Sans Extra Condensed"/>
              </a:rPr>
              <a:t> </a:t>
            </a:r>
            <a:r>
              <a:rPr lang="pt-PT" sz="1700" err="1">
                <a:latin typeface="Fira Sans Extra Condensed"/>
              </a:rPr>
              <a:t>notifications</a:t>
            </a:r>
            <a:r>
              <a:rPr lang="pt-PT" sz="1700">
                <a:latin typeface="Fira Sans Extra Condensed"/>
              </a:rPr>
              <a:t>/</a:t>
            </a:r>
            <a:r>
              <a:rPr lang="pt-PT" sz="1700" err="1">
                <a:latin typeface="Fira Sans Extra Condensed"/>
              </a:rPr>
              <a:t>reminders</a:t>
            </a:r>
            <a:endParaRPr lang="pt-PT" sz="1700">
              <a:latin typeface="Fira Sans Extra Condensed"/>
            </a:endParaRPr>
          </a:p>
        </p:txBody>
      </p:sp>
    </p:spTree>
    <p:extLst>
      <p:ext uri="{BB962C8B-B14F-4D97-AF65-F5344CB8AC3E}">
        <p14:creationId xmlns:p14="http://schemas.microsoft.com/office/powerpoint/2010/main" val="2399333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A5D19D-2F14-6802-002B-9E6CDEABF7A0}"/>
              </a:ext>
            </a:extLst>
          </p:cNvPr>
          <p:cNvSpPr/>
          <p:nvPr/>
        </p:nvSpPr>
        <p:spPr>
          <a:xfrm>
            <a:off x="0" y="0"/>
            <a:ext cx="927759" cy="957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picture containing green, fruit, plant, arranged&#10;&#10;Description automatically generated">
            <a:extLst>
              <a:ext uri="{FF2B5EF4-FFF2-40B4-BE49-F238E27FC236}">
                <a16:creationId xmlns:a16="http://schemas.microsoft.com/office/drawing/2014/main" id="{DB543C19-81E2-9AC1-A27C-1C1A95F4C592}"/>
              </a:ext>
            </a:extLst>
          </p:cNvPr>
          <p:cNvPicPr>
            <a:picLocks noChangeAspect="1"/>
          </p:cNvPicPr>
          <p:nvPr/>
        </p:nvPicPr>
        <p:blipFill rotWithShape="1">
          <a:blip r:embed="rId2"/>
          <a:srcRect t="18337" r="-130" b="6337"/>
          <a:stretch/>
        </p:blipFill>
        <p:spPr>
          <a:xfrm>
            <a:off x="1484" y="0"/>
            <a:ext cx="4574974" cy="5151335"/>
          </a:xfrm>
          <a:prstGeom prst="rect">
            <a:avLst/>
          </a:prstGeom>
        </p:spPr>
      </p:pic>
      <p:sp>
        <p:nvSpPr>
          <p:cNvPr id="2" name="Title 1">
            <a:extLst>
              <a:ext uri="{FF2B5EF4-FFF2-40B4-BE49-F238E27FC236}">
                <a16:creationId xmlns:a16="http://schemas.microsoft.com/office/drawing/2014/main" id="{73701150-3473-C6AE-2704-58D6AB0FA1AC}"/>
              </a:ext>
            </a:extLst>
          </p:cNvPr>
          <p:cNvSpPr>
            <a:spLocks noGrp="1"/>
          </p:cNvSpPr>
          <p:nvPr>
            <p:ph type="ctrTitle"/>
          </p:nvPr>
        </p:nvSpPr>
        <p:spPr>
          <a:xfrm>
            <a:off x="499896" y="1434057"/>
            <a:ext cx="4005000" cy="1607400"/>
          </a:xfrm>
        </p:spPr>
        <p:txBody>
          <a:bodyPr/>
          <a:lstStyle/>
          <a:p>
            <a:r>
              <a:rPr lang="en-GB">
                <a:solidFill>
                  <a:schemeClr val="bg1"/>
                </a:solidFill>
              </a:rPr>
              <a:t>Expected results</a:t>
            </a:r>
          </a:p>
        </p:txBody>
      </p:sp>
      <p:sp>
        <p:nvSpPr>
          <p:cNvPr id="5" name="Subtitle 3">
            <a:extLst>
              <a:ext uri="{FF2B5EF4-FFF2-40B4-BE49-F238E27FC236}">
                <a16:creationId xmlns:a16="http://schemas.microsoft.com/office/drawing/2014/main" id="{2837CCFA-10CD-4000-C1D7-390F5D67E56C}"/>
              </a:ext>
            </a:extLst>
          </p:cNvPr>
          <p:cNvSpPr txBox="1">
            <a:spLocks/>
          </p:cNvSpPr>
          <p:nvPr/>
        </p:nvSpPr>
        <p:spPr>
          <a:xfrm>
            <a:off x="5102805" y="1060321"/>
            <a:ext cx="3363191" cy="539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Font typeface="Wingdings"/>
              <a:buChar char="Ø"/>
            </a:pPr>
            <a:r>
              <a:rPr lang="en" sz="1800">
                <a:solidFill>
                  <a:schemeClr val="dk1"/>
                </a:solidFill>
                <a:latin typeface="Fira Sans Extra Condensed" panose="020B0503050000020004" pitchFamily="34" charset="0"/>
                <a:ea typeface="Roboto"/>
                <a:cs typeface="Roboto"/>
                <a:sym typeface="Roboto"/>
              </a:rPr>
              <a:t>Mobile application</a:t>
            </a:r>
            <a:endParaRPr lang="pt-PT" sz="1800">
              <a:solidFill>
                <a:schemeClr val="dk1"/>
              </a:solidFill>
              <a:latin typeface="Fira Sans Extra Condensed" panose="020B0503050000020004" pitchFamily="34" charset="0"/>
              <a:ea typeface="Roboto"/>
              <a:cs typeface="Roboto"/>
              <a:sym typeface="Roboto"/>
            </a:endParaRPr>
          </a:p>
        </p:txBody>
      </p:sp>
      <p:sp>
        <p:nvSpPr>
          <p:cNvPr id="6" name="Subtitle 3">
            <a:extLst>
              <a:ext uri="{FF2B5EF4-FFF2-40B4-BE49-F238E27FC236}">
                <a16:creationId xmlns:a16="http://schemas.microsoft.com/office/drawing/2014/main" id="{BAC8CB6C-D2F7-CC00-C27A-27ED4F5F44C3}"/>
              </a:ext>
            </a:extLst>
          </p:cNvPr>
          <p:cNvSpPr txBox="1">
            <a:spLocks/>
          </p:cNvSpPr>
          <p:nvPr/>
        </p:nvSpPr>
        <p:spPr>
          <a:xfrm>
            <a:off x="5101404" y="2024911"/>
            <a:ext cx="3363191" cy="643309"/>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Font typeface="Wingdings"/>
              <a:buChar char="Ø"/>
            </a:pPr>
            <a:r>
              <a:rPr lang="en" sz="1800">
                <a:solidFill>
                  <a:schemeClr val="dk1"/>
                </a:solidFill>
                <a:latin typeface="Fira Sans Extra Condensed" panose="020B0503050000020004" pitchFamily="34" charset="0"/>
                <a:ea typeface="Roboto"/>
                <a:cs typeface="Roboto"/>
              </a:rPr>
              <a:t>Sensors’ integration and monitoring</a:t>
            </a:r>
            <a:endParaRPr lang="en-US" sz="1800">
              <a:solidFill>
                <a:schemeClr val="dk1"/>
              </a:solidFill>
              <a:latin typeface="Fira Sans Extra Condensed" panose="020B0503050000020004" pitchFamily="34" charset="0"/>
              <a:ea typeface="Roboto"/>
              <a:cs typeface="Roboto"/>
            </a:endParaRPr>
          </a:p>
        </p:txBody>
      </p:sp>
      <p:sp>
        <p:nvSpPr>
          <p:cNvPr id="8" name="Subtitle 3">
            <a:extLst>
              <a:ext uri="{FF2B5EF4-FFF2-40B4-BE49-F238E27FC236}">
                <a16:creationId xmlns:a16="http://schemas.microsoft.com/office/drawing/2014/main" id="{D6933BA9-D172-6A54-1D2B-51A64A04A5E5}"/>
              </a:ext>
            </a:extLst>
          </p:cNvPr>
          <p:cNvSpPr txBox="1">
            <a:spLocks/>
          </p:cNvSpPr>
          <p:nvPr/>
        </p:nvSpPr>
        <p:spPr>
          <a:xfrm>
            <a:off x="5101405" y="3085989"/>
            <a:ext cx="3363191" cy="120738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Font typeface="Wingdings"/>
              <a:buChar char="Ø"/>
            </a:pPr>
            <a:r>
              <a:rPr lang="en" sz="1800">
                <a:solidFill>
                  <a:schemeClr val="dk1"/>
                </a:solidFill>
                <a:latin typeface="Fira Sans Extra Condensed"/>
                <a:ea typeface="Roboto"/>
                <a:cs typeface="Roboto"/>
              </a:rPr>
              <a:t>Database of several plant species conditions and characteristics, accessed via an API</a:t>
            </a:r>
          </a:p>
        </p:txBody>
      </p:sp>
    </p:spTree>
    <p:extLst>
      <p:ext uri="{BB962C8B-B14F-4D97-AF65-F5344CB8AC3E}">
        <p14:creationId xmlns:p14="http://schemas.microsoft.com/office/powerpoint/2010/main" val="391259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Professional Business Plan by Slidesgo">
  <a:themeElements>
    <a:clrScheme name="Personalizado 1">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FBC583"/>
      </a:accent5>
      <a:accent6>
        <a:srgbClr val="F9A846"/>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20</Slides>
  <Notes>17</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Professional Business Plan by Slidesgo</vt:lpstr>
      <vt:lpstr>Grow Mate</vt:lpstr>
      <vt:lpstr>The Team </vt:lpstr>
      <vt:lpstr>Project Presentation</vt:lpstr>
      <vt:lpstr>Context </vt:lpstr>
      <vt:lpstr>Problem</vt:lpstr>
      <vt:lpstr>Main Goals</vt:lpstr>
      <vt:lpstr>Personas &amp; Motivations</vt:lpstr>
      <vt:lpstr>Functional Requirements</vt:lpstr>
      <vt:lpstr>Expected results</vt:lpstr>
      <vt:lpstr>Related Work </vt:lpstr>
      <vt:lpstr>Project Calendar</vt:lpstr>
      <vt:lpstr>Milestone Schedule </vt:lpstr>
      <vt:lpstr>Milestone Schedule </vt:lpstr>
      <vt:lpstr>Milestone Schedule </vt:lpstr>
      <vt:lpstr>Milestone Schedule </vt:lpstr>
      <vt:lpstr>Project Modules and Task List </vt:lpstr>
      <vt:lpstr>Risk Management Plan</vt:lpstr>
      <vt:lpstr>Communication Plan</vt:lpstr>
      <vt:lpstr>Development Tools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Business Plan</dc:title>
  <cp:revision>1</cp:revision>
  <dcterms:modified xsi:type="dcterms:W3CDTF">2023-02-28T00:00:07Z</dcterms:modified>
</cp:coreProperties>
</file>